
<file path=[Content_Types].xml><?xml version="1.0" encoding="utf-8"?>
<Types xmlns="http://schemas.openxmlformats.org/package/2006/content-types">
  <Default Extension="png" ContentType="image/png"/>
  <Default Extension="mp3" ContentType="audio/mpeg"/>
  <Default Extension="bin" ContentType="image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bin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DD5E98-2343-41A4-9105-A28F361316BC}" type="doc">
      <dgm:prSet loTypeId="urn:microsoft.com/office/officeart/2005/8/layout/vProcess5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F22516E-357B-47F9-89FD-E52DD81B9101}">
      <dgm:prSet/>
      <dgm:spPr/>
      <dgm:t>
        <a:bodyPr/>
        <a:lstStyle/>
        <a:p>
          <a:r>
            <a:rPr lang="it-IT" b="1" i="0" baseline="0"/>
            <a:t>AUTONOMIA</a:t>
          </a:r>
          <a:endParaRPr lang="en-US"/>
        </a:p>
      </dgm:t>
    </dgm:pt>
    <dgm:pt modelId="{CF7469E0-A052-435D-A70C-B79A97F404CF}" type="parTrans" cxnId="{9D54D1FA-D791-48D8-9C76-836C229A0A58}">
      <dgm:prSet/>
      <dgm:spPr/>
      <dgm:t>
        <a:bodyPr/>
        <a:lstStyle/>
        <a:p>
          <a:endParaRPr lang="en-US"/>
        </a:p>
      </dgm:t>
    </dgm:pt>
    <dgm:pt modelId="{A5B9604B-43A6-49B0-BEF9-B567905FAF2A}" type="sibTrans" cxnId="{9D54D1FA-D791-48D8-9C76-836C229A0A58}">
      <dgm:prSet/>
      <dgm:spPr/>
      <dgm:t>
        <a:bodyPr/>
        <a:lstStyle/>
        <a:p>
          <a:endParaRPr lang="en-US"/>
        </a:p>
      </dgm:t>
    </dgm:pt>
    <dgm:pt modelId="{04CCB964-6886-4C25-9BAE-3D115937EA6E}">
      <dgm:prSet/>
      <dgm:spPr/>
      <dgm:t>
        <a:bodyPr/>
        <a:lstStyle/>
        <a:p>
          <a:r>
            <a:rPr lang="it-IT" b="1" i="0" baseline="0"/>
            <a:t>CONTINUITÀ</a:t>
          </a:r>
          <a:endParaRPr lang="en-US"/>
        </a:p>
      </dgm:t>
    </dgm:pt>
    <dgm:pt modelId="{2E85272E-881C-44BF-83F0-58FD0126DD71}" type="parTrans" cxnId="{1104EC67-005C-4416-8484-6EA3D20985B2}">
      <dgm:prSet/>
      <dgm:spPr/>
      <dgm:t>
        <a:bodyPr/>
        <a:lstStyle/>
        <a:p>
          <a:endParaRPr lang="en-US"/>
        </a:p>
      </dgm:t>
    </dgm:pt>
    <dgm:pt modelId="{FA9A0A9C-6BE3-4B8C-81CD-BE07C6D7C989}" type="sibTrans" cxnId="{1104EC67-005C-4416-8484-6EA3D20985B2}">
      <dgm:prSet/>
      <dgm:spPr/>
      <dgm:t>
        <a:bodyPr/>
        <a:lstStyle/>
        <a:p>
          <a:endParaRPr lang="en-US"/>
        </a:p>
      </dgm:t>
    </dgm:pt>
    <dgm:pt modelId="{DBD34D94-6669-42D7-825B-EBD630523030}">
      <dgm:prSet/>
      <dgm:spPr/>
      <dgm:t>
        <a:bodyPr/>
        <a:lstStyle/>
        <a:p>
          <a:r>
            <a:rPr lang="it-IT" b="1" i="0" baseline="0" dirty="0"/>
            <a:t>TIPOLOGIA DELLA SITUAZIONE </a:t>
          </a:r>
          <a:r>
            <a:rPr lang="it-IT" b="0" i="0" baseline="0" dirty="0"/>
            <a:t>(NOTA E NON NOTA)</a:t>
          </a:r>
          <a:endParaRPr lang="en-US" dirty="0"/>
        </a:p>
      </dgm:t>
    </dgm:pt>
    <dgm:pt modelId="{E9254895-E507-4016-91F0-CFA17DCECDA9}" type="parTrans" cxnId="{85D28A32-EF9E-4AEF-BB82-A5D542BD72FB}">
      <dgm:prSet/>
      <dgm:spPr/>
      <dgm:t>
        <a:bodyPr/>
        <a:lstStyle/>
        <a:p>
          <a:endParaRPr lang="en-US"/>
        </a:p>
      </dgm:t>
    </dgm:pt>
    <dgm:pt modelId="{A9EF1E24-8ECE-4E12-B663-128BFAC00315}" type="sibTrans" cxnId="{85D28A32-EF9E-4AEF-BB82-A5D542BD72FB}">
      <dgm:prSet/>
      <dgm:spPr/>
      <dgm:t>
        <a:bodyPr/>
        <a:lstStyle/>
        <a:p>
          <a:endParaRPr lang="en-US"/>
        </a:p>
      </dgm:t>
    </dgm:pt>
    <dgm:pt modelId="{5A86D573-AFA8-4B7C-A9C6-171E2C6A6FFD}">
      <dgm:prSet/>
      <dgm:spPr/>
      <dgm:t>
        <a:bodyPr/>
        <a:lstStyle/>
        <a:p>
          <a:r>
            <a:rPr lang="it-IT" b="1" i="0" baseline="0"/>
            <a:t>RISORSE MOBILITATE</a:t>
          </a:r>
          <a:endParaRPr lang="en-US"/>
        </a:p>
      </dgm:t>
    </dgm:pt>
    <dgm:pt modelId="{CB6E8EBD-38ED-43A2-8EA5-74F4B253F64B}" type="parTrans" cxnId="{714808E2-7B85-4BCD-AC16-C0B6AE14133F}">
      <dgm:prSet/>
      <dgm:spPr/>
      <dgm:t>
        <a:bodyPr/>
        <a:lstStyle/>
        <a:p>
          <a:endParaRPr lang="en-US"/>
        </a:p>
      </dgm:t>
    </dgm:pt>
    <dgm:pt modelId="{B7273EBB-3909-4EAC-8176-7B447A5E4C11}" type="sibTrans" cxnId="{714808E2-7B85-4BCD-AC16-C0B6AE14133F}">
      <dgm:prSet/>
      <dgm:spPr/>
      <dgm:t>
        <a:bodyPr/>
        <a:lstStyle/>
        <a:p>
          <a:endParaRPr lang="en-US"/>
        </a:p>
      </dgm:t>
    </dgm:pt>
    <dgm:pt modelId="{42F747CE-C015-430C-9CEB-F15B72C65EA2}" type="pres">
      <dgm:prSet presAssocID="{A4DD5E98-2343-41A4-9105-A28F361316B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226213FC-819F-4169-9F2E-B5D18AA8E061}" type="pres">
      <dgm:prSet presAssocID="{A4DD5E98-2343-41A4-9105-A28F361316BC}" presName="dummyMaxCanvas" presStyleCnt="0">
        <dgm:presLayoutVars/>
      </dgm:prSet>
      <dgm:spPr/>
    </dgm:pt>
    <dgm:pt modelId="{CB928A21-945F-426A-85EE-740D3CFEF991}" type="pres">
      <dgm:prSet presAssocID="{A4DD5E98-2343-41A4-9105-A28F361316BC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7030A73-DD0D-47DF-BF2E-6E346709CB1A}" type="pres">
      <dgm:prSet presAssocID="{A4DD5E98-2343-41A4-9105-A28F361316BC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3B0EF65-5210-4358-AD05-6DBBF3656EEA}" type="pres">
      <dgm:prSet presAssocID="{A4DD5E98-2343-41A4-9105-A28F361316BC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312F693-C3B0-4970-87AD-B0C6B5D45C15}" type="pres">
      <dgm:prSet presAssocID="{A4DD5E98-2343-41A4-9105-A28F361316BC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4A4931D-ABD4-4F52-9F28-7F534E396ADD}" type="pres">
      <dgm:prSet presAssocID="{A4DD5E98-2343-41A4-9105-A28F361316BC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69F8AE0-0390-4B64-AB31-F7EFDB040A11}" type="pres">
      <dgm:prSet presAssocID="{A4DD5E98-2343-41A4-9105-A28F361316BC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56E258C-7885-46C9-A350-952744282D0E}" type="pres">
      <dgm:prSet presAssocID="{A4DD5E98-2343-41A4-9105-A28F361316BC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A68B72B-4AA1-496E-BC30-3A899A7B6845}" type="pres">
      <dgm:prSet presAssocID="{A4DD5E98-2343-41A4-9105-A28F361316BC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11FA933-60FF-4A6F-B507-73B9B8C11168}" type="pres">
      <dgm:prSet presAssocID="{A4DD5E98-2343-41A4-9105-A28F361316BC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5938525-7AF8-4D8B-8873-1FB985957BE1}" type="pres">
      <dgm:prSet presAssocID="{A4DD5E98-2343-41A4-9105-A28F361316BC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8B95FA8-B291-4F2B-8075-1FFE613CBD33}" type="pres">
      <dgm:prSet presAssocID="{A4DD5E98-2343-41A4-9105-A28F361316BC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EC422A4A-0376-4CBB-95F5-4379B1BCD2D3}" type="presOf" srcId="{5A86D573-AFA8-4B7C-A9C6-171E2C6A6FFD}" destId="{48B95FA8-B291-4F2B-8075-1FFE613CBD33}" srcOrd="1" destOrd="0" presId="urn:microsoft.com/office/officeart/2005/8/layout/vProcess5"/>
    <dgm:cxn modelId="{09C8739B-825F-4772-82E3-2AAA2869C154}" type="presOf" srcId="{04CCB964-6886-4C25-9BAE-3D115937EA6E}" destId="{47030A73-DD0D-47DF-BF2E-6E346709CB1A}" srcOrd="0" destOrd="0" presId="urn:microsoft.com/office/officeart/2005/8/layout/vProcess5"/>
    <dgm:cxn modelId="{5CA10543-B3F6-4059-8E19-DC143AA051F8}" type="presOf" srcId="{DBD34D94-6669-42D7-825B-EBD630523030}" destId="{F3B0EF65-5210-4358-AD05-6DBBF3656EEA}" srcOrd="0" destOrd="0" presId="urn:microsoft.com/office/officeart/2005/8/layout/vProcess5"/>
    <dgm:cxn modelId="{5AA0CD47-E2FE-4982-BB3A-372D5843DDEB}" type="presOf" srcId="{A5B9604B-43A6-49B0-BEF9-B567905FAF2A}" destId="{54A4931D-ABD4-4F52-9F28-7F534E396ADD}" srcOrd="0" destOrd="0" presId="urn:microsoft.com/office/officeart/2005/8/layout/vProcess5"/>
    <dgm:cxn modelId="{7B6A7E08-F89A-4E22-BAD3-9C0776A7B622}" type="presOf" srcId="{FF22516E-357B-47F9-89FD-E52DD81B9101}" destId="{2A68B72B-4AA1-496E-BC30-3A899A7B6845}" srcOrd="1" destOrd="0" presId="urn:microsoft.com/office/officeart/2005/8/layout/vProcess5"/>
    <dgm:cxn modelId="{084E5B23-1E66-49DB-94F7-1883433390B2}" type="presOf" srcId="{FF22516E-357B-47F9-89FD-E52DD81B9101}" destId="{CB928A21-945F-426A-85EE-740D3CFEF991}" srcOrd="0" destOrd="0" presId="urn:microsoft.com/office/officeart/2005/8/layout/vProcess5"/>
    <dgm:cxn modelId="{C1410C28-14EA-4A43-86AB-42A24555991F}" type="presOf" srcId="{A9EF1E24-8ECE-4E12-B663-128BFAC00315}" destId="{456E258C-7885-46C9-A350-952744282D0E}" srcOrd="0" destOrd="0" presId="urn:microsoft.com/office/officeart/2005/8/layout/vProcess5"/>
    <dgm:cxn modelId="{85D28A32-EF9E-4AEF-BB82-A5D542BD72FB}" srcId="{A4DD5E98-2343-41A4-9105-A28F361316BC}" destId="{DBD34D94-6669-42D7-825B-EBD630523030}" srcOrd="2" destOrd="0" parTransId="{E9254895-E507-4016-91F0-CFA17DCECDA9}" sibTransId="{A9EF1E24-8ECE-4E12-B663-128BFAC00315}"/>
    <dgm:cxn modelId="{714808E2-7B85-4BCD-AC16-C0B6AE14133F}" srcId="{A4DD5E98-2343-41A4-9105-A28F361316BC}" destId="{5A86D573-AFA8-4B7C-A9C6-171E2C6A6FFD}" srcOrd="3" destOrd="0" parTransId="{CB6E8EBD-38ED-43A2-8EA5-74F4B253F64B}" sibTransId="{B7273EBB-3909-4EAC-8176-7B447A5E4C11}"/>
    <dgm:cxn modelId="{A5C1ADBB-A245-4B60-83F5-693C521B46D1}" type="presOf" srcId="{DBD34D94-6669-42D7-825B-EBD630523030}" destId="{15938525-7AF8-4D8B-8873-1FB985957BE1}" srcOrd="1" destOrd="0" presId="urn:microsoft.com/office/officeart/2005/8/layout/vProcess5"/>
    <dgm:cxn modelId="{1104EC67-005C-4416-8484-6EA3D20985B2}" srcId="{A4DD5E98-2343-41A4-9105-A28F361316BC}" destId="{04CCB964-6886-4C25-9BAE-3D115937EA6E}" srcOrd="1" destOrd="0" parTransId="{2E85272E-881C-44BF-83F0-58FD0126DD71}" sibTransId="{FA9A0A9C-6BE3-4B8C-81CD-BE07C6D7C989}"/>
    <dgm:cxn modelId="{616573C9-54CA-4FAB-9AC4-F6E1A3571161}" type="presOf" srcId="{A4DD5E98-2343-41A4-9105-A28F361316BC}" destId="{42F747CE-C015-430C-9CEB-F15B72C65EA2}" srcOrd="0" destOrd="0" presId="urn:microsoft.com/office/officeart/2005/8/layout/vProcess5"/>
    <dgm:cxn modelId="{9D54D1FA-D791-48D8-9C76-836C229A0A58}" srcId="{A4DD5E98-2343-41A4-9105-A28F361316BC}" destId="{FF22516E-357B-47F9-89FD-E52DD81B9101}" srcOrd="0" destOrd="0" parTransId="{CF7469E0-A052-435D-A70C-B79A97F404CF}" sibTransId="{A5B9604B-43A6-49B0-BEF9-B567905FAF2A}"/>
    <dgm:cxn modelId="{CD201D0A-7BCE-4109-AB4F-902600ADD81D}" type="presOf" srcId="{04CCB964-6886-4C25-9BAE-3D115937EA6E}" destId="{311FA933-60FF-4A6F-B507-73B9B8C11168}" srcOrd="1" destOrd="0" presId="urn:microsoft.com/office/officeart/2005/8/layout/vProcess5"/>
    <dgm:cxn modelId="{16E809A0-99BA-4A34-8AEC-9F62201F7C7B}" type="presOf" srcId="{FA9A0A9C-6BE3-4B8C-81CD-BE07C6D7C989}" destId="{E69F8AE0-0390-4B64-AB31-F7EFDB040A11}" srcOrd="0" destOrd="0" presId="urn:microsoft.com/office/officeart/2005/8/layout/vProcess5"/>
    <dgm:cxn modelId="{3FE352E6-7748-4B2B-B156-E7B59B19C52F}" type="presOf" srcId="{5A86D573-AFA8-4B7C-A9C6-171E2C6A6FFD}" destId="{0312F693-C3B0-4970-87AD-B0C6B5D45C15}" srcOrd="0" destOrd="0" presId="urn:microsoft.com/office/officeart/2005/8/layout/vProcess5"/>
    <dgm:cxn modelId="{EC2C0A8A-F92C-45A8-A5CC-4C0612B95101}" type="presParOf" srcId="{42F747CE-C015-430C-9CEB-F15B72C65EA2}" destId="{226213FC-819F-4169-9F2E-B5D18AA8E061}" srcOrd="0" destOrd="0" presId="urn:microsoft.com/office/officeart/2005/8/layout/vProcess5"/>
    <dgm:cxn modelId="{03274C4A-617A-4588-B14E-D146C4B1A7D8}" type="presParOf" srcId="{42F747CE-C015-430C-9CEB-F15B72C65EA2}" destId="{CB928A21-945F-426A-85EE-740D3CFEF991}" srcOrd="1" destOrd="0" presId="urn:microsoft.com/office/officeart/2005/8/layout/vProcess5"/>
    <dgm:cxn modelId="{881646E7-65A8-40AD-B72C-B8FA2D3F4292}" type="presParOf" srcId="{42F747CE-C015-430C-9CEB-F15B72C65EA2}" destId="{47030A73-DD0D-47DF-BF2E-6E346709CB1A}" srcOrd="2" destOrd="0" presId="urn:microsoft.com/office/officeart/2005/8/layout/vProcess5"/>
    <dgm:cxn modelId="{1DB2C86A-A516-496E-AB7F-C1060FC30BC8}" type="presParOf" srcId="{42F747CE-C015-430C-9CEB-F15B72C65EA2}" destId="{F3B0EF65-5210-4358-AD05-6DBBF3656EEA}" srcOrd="3" destOrd="0" presId="urn:microsoft.com/office/officeart/2005/8/layout/vProcess5"/>
    <dgm:cxn modelId="{EB130DD3-CD1F-4DF7-B0E1-0082AC636C88}" type="presParOf" srcId="{42F747CE-C015-430C-9CEB-F15B72C65EA2}" destId="{0312F693-C3B0-4970-87AD-B0C6B5D45C15}" srcOrd="4" destOrd="0" presId="urn:microsoft.com/office/officeart/2005/8/layout/vProcess5"/>
    <dgm:cxn modelId="{41802E64-7866-4B94-B1B6-5ACD364C11D1}" type="presParOf" srcId="{42F747CE-C015-430C-9CEB-F15B72C65EA2}" destId="{54A4931D-ABD4-4F52-9F28-7F534E396ADD}" srcOrd="5" destOrd="0" presId="urn:microsoft.com/office/officeart/2005/8/layout/vProcess5"/>
    <dgm:cxn modelId="{4C1B7017-D4C1-4A0F-857A-78AF2D9F0D50}" type="presParOf" srcId="{42F747CE-C015-430C-9CEB-F15B72C65EA2}" destId="{E69F8AE0-0390-4B64-AB31-F7EFDB040A11}" srcOrd="6" destOrd="0" presId="urn:microsoft.com/office/officeart/2005/8/layout/vProcess5"/>
    <dgm:cxn modelId="{99229EEC-0701-42E4-8321-FC4CA923D4E7}" type="presParOf" srcId="{42F747CE-C015-430C-9CEB-F15B72C65EA2}" destId="{456E258C-7885-46C9-A350-952744282D0E}" srcOrd="7" destOrd="0" presId="urn:microsoft.com/office/officeart/2005/8/layout/vProcess5"/>
    <dgm:cxn modelId="{073770A3-B223-4C36-9041-59B8FD949318}" type="presParOf" srcId="{42F747CE-C015-430C-9CEB-F15B72C65EA2}" destId="{2A68B72B-4AA1-496E-BC30-3A899A7B6845}" srcOrd="8" destOrd="0" presId="urn:microsoft.com/office/officeart/2005/8/layout/vProcess5"/>
    <dgm:cxn modelId="{B8F1D246-2974-4CE3-88DB-9CCB96056B46}" type="presParOf" srcId="{42F747CE-C015-430C-9CEB-F15B72C65EA2}" destId="{311FA933-60FF-4A6F-B507-73B9B8C11168}" srcOrd="9" destOrd="0" presId="urn:microsoft.com/office/officeart/2005/8/layout/vProcess5"/>
    <dgm:cxn modelId="{D64098F9-5A11-426A-BDC9-E3EE2249B136}" type="presParOf" srcId="{42F747CE-C015-430C-9CEB-F15B72C65EA2}" destId="{15938525-7AF8-4D8B-8873-1FB985957BE1}" srcOrd="10" destOrd="0" presId="urn:microsoft.com/office/officeart/2005/8/layout/vProcess5"/>
    <dgm:cxn modelId="{24CCA529-3F72-4538-95FC-625319B256CB}" type="presParOf" srcId="{42F747CE-C015-430C-9CEB-F15B72C65EA2}" destId="{48B95FA8-B291-4F2B-8075-1FFE613CBD33}" srcOrd="11" destOrd="0" presId="urn:microsoft.com/office/officeart/2005/8/layout/vProcess5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44B3BF-9809-4C37-8AE2-0D97373FDB03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4D58732-AE55-4CB5-B111-FDBB58066CC7}">
      <dgm:prSet custT="1"/>
      <dgm:spPr/>
      <dgm:t>
        <a:bodyPr/>
        <a:lstStyle/>
        <a:p>
          <a:pPr algn="ctr"/>
          <a:r>
            <a:rPr lang="en-US" sz="5400" dirty="0"/>
            <a:t>AVANZATO</a:t>
          </a:r>
        </a:p>
      </dgm:t>
    </dgm:pt>
    <dgm:pt modelId="{0011A9EC-7B47-4AB9-AEDA-DDFFFC7857EA}" type="parTrans" cxnId="{3EC354B5-2B06-434B-B510-CD6311C4AC00}">
      <dgm:prSet/>
      <dgm:spPr/>
      <dgm:t>
        <a:bodyPr/>
        <a:lstStyle/>
        <a:p>
          <a:endParaRPr lang="en-US"/>
        </a:p>
      </dgm:t>
    </dgm:pt>
    <dgm:pt modelId="{306DB28F-540F-4F84-8BC5-705880CC7BA4}" type="sibTrans" cxnId="{3EC354B5-2B06-434B-B510-CD6311C4AC00}">
      <dgm:prSet/>
      <dgm:spPr/>
      <dgm:t>
        <a:bodyPr/>
        <a:lstStyle/>
        <a:p>
          <a:endParaRPr lang="en-US"/>
        </a:p>
      </dgm:t>
    </dgm:pt>
    <dgm:pt modelId="{4C50A586-BA8C-425B-AA05-63ABC3FFE8FE}">
      <dgm:prSet/>
      <dgm:spPr/>
      <dgm:t>
        <a:bodyPr/>
        <a:lstStyle/>
        <a:p>
          <a:r>
            <a:rPr lang="it-IT" b="0" i="0" u="none" strike="noStrike" baseline="0" dirty="0">
              <a:latin typeface="Arial" panose="020B0604020202020204" pitchFamily="34" charset="0"/>
            </a:rPr>
            <a:t>•</a:t>
          </a:r>
          <a:r>
            <a:rPr lang="it-IT" b="1" i="0" u="none" strike="noStrike" baseline="0" dirty="0">
              <a:latin typeface="Garamond" panose="02020404030301010803" pitchFamily="18" charset="0"/>
            </a:rPr>
            <a:t>L’ alunno porta a termine compiti in </a:t>
          </a:r>
          <a:r>
            <a:rPr lang="it-IT" b="1" i="0" u="none" strike="noStrike" baseline="0" dirty="0">
              <a:solidFill>
                <a:srgbClr val="0070C0"/>
              </a:solidFill>
              <a:latin typeface="Garamond" panose="02020404030301010803" pitchFamily="18" charset="0"/>
            </a:rPr>
            <a:t>situazioni note e non note</a:t>
          </a:r>
          <a:r>
            <a:rPr lang="it-IT" b="1" i="0" u="none" strike="noStrike" baseline="0" dirty="0">
              <a:latin typeface="Garamond" panose="02020404030301010803" pitchFamily="18" charset="0"/>
            </a:rPr>
            <a:t>, mobilitando una </a:t>
          </a:r>
          <a:r>
            <a:rPr lang="it-IT" b="1" i="0" u="none" strike="noStrike" baseline="0" dirty="0">
              <a:solidFill>
                <a:srgbClr val="0070C0"/>
              </a:solidFill>
              <a:latin typeface="Garamond" panose="02020404030301010803" pitchFamily="18" charset="0"/>
            </a:rPr>
            <a:t>varietà di risorse </a:t>
          </a:r>
          <a:r>
            <a:rPr lang="it-IT" b="1" i="0" u="none" strike="noStrike" baseline="0" dirty="0">
              <a:latin typeface="Garamond" panose="02020404030301010803" pitchFamily="18" charset="0"/>
            </a:rPr>
            <a:t>sia fornite dal docente sia reperite altrove, in modo </a:t>
          </a:r>
          <a:r>
            <a:rPr lang="it-IT" b="1" i="0" u="none" strike="noStrike" baseline="0" dirty="0">
              <a:solidFill>
                <a:srgbClr val="0070C0"/>
              </a:solidFill>
              <a:latin typeface="Garamond" panose="02020404030301010803" pitchFamily="18" charset="0"/>
            </a:rPr>
            <a:t>autonomo</a:t>
          </a:r>
          <a:r>
            <a:rPr lang="it-IT" b="1" i="0" u="none" strike="noStrike" baseline="0" dirty="0">
              <a:latin typeface="Garamond" panose="02020404030301010803" pitchFamily="18" charset="0"/>
            </a:rPr>
            <a:t> e con </a:t>
          </a:r>
          <a:r>
            <a:rPr lang="it-IT" b="1" i="0" u="none" strike="noStrike" baseline="0" dirty="0">
              <a:solidFill>
                <a:srgbClr val="0070C0"/>
              </a:solidFill>
              <a:latin typeface="Garamond" panose="02020404030301010803" pitchFamily="18" charset="0"/>
            </a:rPr>
            <a:t>continuità</a:t>
          </a:r>
          <a:r>
            <a:rPr lang="it-IT" b="1" i="0" u="none" strike="noStrike" baseline="0" dirty="0">
              <a:latin typeface="Garamond" panose="02020404030301010803" pitchFamily="18" charset="0"/>
            </a:rPr>
            <a:t>.</a:t>
          </a:r>
        </a:p>
      </dgm:t>
    </dgm:pt>
    <dgm:pt modelId="{3C720BF6-B48C-4F8B-89C6-D5BA7BC166E5}" type="parTrans" cxnId="{1B087915-21B4-4C4F-B3A2-A17E03AAF78C}">
      <dgm:prSet/>
      <dgm:spPr/>
      <dgm:t>
        <a:bodyPr/>
        <a:lstStyle/>
        <a:p>
          <a:endParaRPr lang="it-IT"/>
        </a:p>
      </dgm:t>
    </dgm:pt>
    <dgm:pt modelId="{394ADC45-C2EE-4731-B488-C1CC0789E61B}" type="sibTrans" cxnId="{1B087915-21B4-4C4F-B3A2-A17E03AAF78C}">
      <dgm:prSet/>
      <dgm:spPr/>
      <dgm:t>
        <a:bodyPr/>
        <a:lstStyle/>
        <a:p>
          <a:endParaRPr lang="it-IT"/>
        </a:p>
      </dgm:t>
    </dgm:pt>
    <dgm:pt modelId="{C9943DB5-6514-49F5-B3CE-1EFA896A9B83}" type="pres">
      <dgm:prSet presAssocID="{2D44B3BF-9809-4C37-8AE2-0D97373FDB0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77BF4E9-55EC-4375-BC45-B72B048A649E}" type="pres">
      <dgm:prSet presAssocID="{2D44B3BF-9809-4C37-8AE2-0D97373FDB03}" presName="dummyMaxCanvas" presStyleCnt="0">
        <dgm:presLayoutVars/>
      </dgm:prSet>
      <dgm:spPr/>
    </dgm:pt>
    <dgm:pt modelId="{AB8532BB-BAFD-456E-87A8-04016AACCBD1}" type="pres">
      <dgm:prSet presAssocID="{2D44B3BF-9809-4C37-8AE2-0D97373FDB03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8CA50D2-BA20-4328-8BEC-195DC1AAB938}" type="pres">
      <dgm:prSet presAssocID="{2D44B3BF-9809-4C37-8AE2-0D97373FDB03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416D703-4160-4AC7-A49B-B21AAE583E9C}" type="pres">
      <dgm:prSet presAssocID="{2D44B3BF-9809-4C37-8AE2-0D97373FDB03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0EDD0BF-4647-4E96-8F4E-A94017F09064}" type="pres">
      <dgm:prSet presAssocID="{2D44B3BF-9809-4C37-8AE2-0D97373FDB03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F2484C8-1ED8-4940-A185-1E881CD8B8CE}" type="pres">
      <dgm:prSet presAssocID="{2D44B3BF-9809-4C37-8AE2-0D97373FDB03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A137F2C-C554-4B72-BF57-EBFA8A7D2FA1}" type="presOf" srcId="{306DB28F-540F-4F84-8BC5-705880CC7BA4}" destId="{1416D703-4160-4AC7-A49B-B21AAE583E9C}" srcOrd="0" destOrd="0" presId="urn:microsoft.com/office/officeart/2005/8/layout/vProcess5"/>
    <dgm:cxn modelId="{4DBD925F-292D-4432-B3E3-A7D389146925}" type="presOf" srcId="{84D58732-AE55-4CB5-B111-FDBB58066CC7}" destId="{AB8532BB-BAFD-456E-87A8-04016AACCBD1}" srcOrd="0" destOrd="0" presId="urn:microsoft.com/office/officeart/2005/8/layout/vProcess5"/>
    <dgm:cxn modelId="{17676143-E9DB-4EC2-B0A0-4137362475BF}" type="presOf" srcId="{2D44B3BF-9809-4C37-8AE2-0D97373FDB03}" destId="{C9943DB5-6514-49F5-B3CE-1EFA896A9B83}" srcOrd="0" destOrd="0" presId="urn:microsoft.com/office/officeart/2005/8/layout/vProcess5"/>
    <dgm:cxn modelId="{1B087915-21B4-4C4F-B3A2-A17E03AAF78C}" srcId="{2D44B3BF-9809-4C37-8AE2-0D97373FDB03}" destId="{4C50A586-BA8C-425B-AA05-63ABC3FFE8FE}" srcOrd="1" destOrd="0" parTransId="{3C720BF6-B48C-4F8B-89C6-D5BA7BC166E5}" sibTransId="{394ADC45-C2EE-4731-B488-C1CC0789E61B}"/>
    <dgm:cxn modelId="{954EF90F-197F-46BE-B99A-8269775C043A}" type="presOf" srcId="{84D58732-AE55-4CB5-B111-FDBB58066CC7}" destId="{00EDD0BF-4647-4E96-8F4E-A94017F09064}" srcOrd="1" destOrd="0" presId="urn:microsoft.com/office/officeart/2005/8/layout/vProcess5"/>
    <dgm:cxn modelId="{AEC0BC0F-AE26-44D5-9A6D-FB59459344D4}" type="presOf" srcId="{4C50A586-BA8C-425B-AA05-63ABC3FFE8FE}" destId="{7F2484C8-1ED8-4940-A185-1E881CD8B8CE}" srcOrd="1" destOrd="0" presId="urn:microsoft.com/office/officeart/2005/8/layout/vProcess5"/>
    <dgm:cxn modelId="{3EC354B5-2B06-434B-B510-CD6311C4AC00}" srcId="{2D44B3BF-9809-4C37-8AE2-0D97373FDB03}" destId="{84D58732-AE55-4CB5-B111-FDBB58066CC7}" srcOrd="0" destOrd="0" parTransId="{0011A9EC-7B47-4AB9-AEDA-DDFFFC7857EA}" sibTransId="{306DB28F-540F-4F84-8BC5-705880CC7BA4}"/>
    <dgm:cxn modelId="{05036CBC-4C01-413F-AC43-D4941BB589E4}" type="presOf" srcId="{4C50A586-BA8C-425B-AA05-63ABC3FFE8FE}" destId="{D8CA50D2-BA20-4328-8BEC-195DC1AAB938}" srcOrd="0" destOrd="0" presId="urn:microsoft.com/office/officeart/2005/8/layout/vProcess5"/>
    <dgm:cxn modelId="{6EEDADEA-B822-45A7-8D2C-2C2D18BFECDC}" type="presParOf" srcId="{C9943DB5-6514-49F5-B3CE-1EFA896A9B83}" destId="{A77BF4E9-55EC-4375-BC45-B72B048A649E}" srcOrd="0" destOrd="0" presId="urn:microsoft.com/office/officeart/2005/8/layout/vProcess5"/>
    <dgm:cxn modelId="{4BE1EFF0-F9FF-4A7C-B3D9-A2C948379DC3}" type="presParOf" srcId="{C9943DB5-6514-49F5-B3CE-1EFA896A9B83}" destId="{AB8532BB-BAFD-456E-87A8-04016AACCBD1}" srcOrd="1" destOrd="0" presId="urn:microsoft.com/office/officeart/2005/8/layout/vProcess5"/>
    <dgm:cxn modelId="{1AA1FF5D-E0A3-42BC-84D6-54DE92FE6A61}" type="presParOf" srcId="{C9943DB5-6514-49F5-B3CE-1EFA896A9B83}" destId="{D8CA50D2-BA20-4328-8BEC-195DC1AAB938}" srcOrd="2" destOrd="0" presId="urn:microsoft.com/office/officeart/2005/8/layout/vProcess5"/>
    <dgm:cxn modelId="{8C449FC4-847F-49D3-AA4B-69EA76630F3F}" type="presParOf" srcId="{C9943DB5-6514-49F5-B3CE-1EFA896A9B83}" destId="{1416D703-4160-4AC7-A49B-B21AAE583E9C}" srcOrd="3" destOrd="0" presId="urn:microsoft.com/office/officeart/2005/8/layout/vProcess5"/>
    <dgm:cxn modelId="{BA562CFF-6BD0-4D5A-85E2-0B965E17DB8A}" type="presParOf" srcId="{C9943DB5-6514-49F5-B3CE-1EFA896A9B83}" destId="{00EDD0BF-4647-4E96-8F4E-A94017F09064}" srcOrd="4" destOrd="0" presId="urn:microsoft.com/office/officeart/2005/8/layout/vProcess5"/>
    <dgm:cxn modelId="{FBBC9978-ADCE-44A0-9034-6EA11D251409}" type="presParOf" srcId="{C9943DB5-6514-49F5-B3CE-1EFA896A9B83}" destId="{7F2484C8-1ED8-4940-A185-1E881CD8B8CE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44B3BF-9809-4C37-8AE2-0D97373FDB03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4D58732-AE55-4CB5-B111-FDBB58066CC7}">
      <dgm:prSet custT="1"/>
      <dgm:spPr/>
      <dgm:t>
        <a:bodyPr/>
        <a:lstStyle/>
        <a:p>
          <a:pPr algn="ctr"/>
          <a:r>
            <a:rPr lang="en-US" sz="5400" dirty="0"/>
            <a:t>INTERMEDIO</a:t>
          </a:r>
        </a:p>
      </dgm:t>
    </dgm:pt>
    <dgm:pt modelId="{0011A9EC-7B47-4AB9-AEDA-DDFFFC7857EA}" type="parTrans" cxnId="{3EC354B5-2B06-434B-B510-CD6311C4AC00}">
      <dgm:prSet/>
      <dgm:spPr/>
      <dgm:t>
        <a:bodyPr/>
        <a:lstStyle/>
        <a:p>
          <a:endParaRPr lang="en-US"/>
        </a:p>
      </dgm:t>
    </dgm:pt>
    <dgm:pt modelId="{306DB28F-540F-4F84-8BC5-705880CC7BA4}" type="sibTrans" cxnId="{3EC354B5-2B06-434B-B510-CD6311C4AC00}">
      <dgm:prSet/>
      <dgm:spPr/>
      <dgm:t>
        <a:bodyPr/>
        <a:lstStyle/>
        <a:p>
          <a:endParaRPr lang="en-US"/>
        </a:p>
      </dgm:t>
    </dgm:pt>
    <dgm:pt modelId="{4C50A586-BA8C-425B-AA05-63ABC3FFE8FE}">
      <dgm:prSet custT="1"/>
      <dgm:spPr/>
      <dgm:t>
        <a:bodyPr/>
        <a:lstStyle/>
        <a:p>
          <a:r>
            <a:rPr lang="it-IT" sz="1900" b="0" i="0" u="none" strike="noStrike" baseline="0" dirty="0">
              <a:latin typeface="Arial" panose="020B0604020202020204" pitchFamily="34" charset="0"/>
            </a:rPr>
            <a:t>•</a:t>
          </a:r>
          <a:r>
            <a:rPr lang="it-IT" sz="2300" b="1" i="0" u="none" strike="noStrike" baseline="0" dirty="0">
              <a:latin typeface="Garamond" panose="02020404030301010803" pitchFamily="18" charset="0"/>
            </a:rPr>
            <a:t>L’ alunno porta a termine compiti </a:t>
          </a:r>
          <a:r>
            <a:rPr lang="it-IT" sz="2300" b="1" i="0" u="none" strike="noStrike" baseline="0" dirty="0">
              <a:solidFill>
                <a:srgbClr val="0070C0"/>
              </a:solidFill>
              <a:latin typeface="Garamond" panose="02020404030301010803" pitchFamily="18" charset="0"/>
            </a:rPr>
            <a:t>in</a:t>
          </a:r>
          <a:r>
            <a:rPr lang="it-IT" sz="2300" b="1" i="0" u="none" strike="noStrike" baseline="0" dirty="0">
              <a:latin typeface="Garamond" panose="02020404030301010803" pitchFamily="18" charset="0"/>
            </a:rPr>
            <a:t> </a:t>
          </a:r>
          <a:r>
            <a:rPr lang="it-IT" sz="2300" b="1" i="0" u="none" strike="noStrike" baseline="0" dirty="0">
              <a:solidFill>
                <a:srgbClr val="0070C0"/>
              </a:solidFill>
              <a:latin typeface="Garamond" panose="02020404030301010803" pitchFamily="18" charset="0"/>
            </a:rPr>
            <a:t>situazioni note </a:t>
          </a:r>
          <a:r>
            <a:rPr lang="it-IT" sz="2300" b="1" i="0" u="none" strike="noStrike" baseline="0" dirty="0">
              <a:latin typeface="Garamond" panose="02020404030301010803" pitchFamily="18" charset="0"/>
            </a:rPr>
            <a:t>in modo autonomo e continuo; risolve compiti </a:t>
          </a:r>
          <a:r>
            <a:rPr lang="it-IT" sz="2300" b="1" i="0" u="none" strike="noStrike" baseline="0" dirty="0">
              <a:solidFill>
                <a:srgbClr val="0070C0"/>
              </a:solidFill>
              <a:latin typeface="Garamond" panose="02020404030301010803" pitchFamily="18" charset="0"/>
            </a:rPr>
            <a:t>in situazioni non note</a:t>
          </a:r>
          <a:r>
            <a:rPr lang="it-IT" sz="2300" b="1" i="0" u="none" strike="noStrike" baseline="0" dirty="0">
              <a:latin typeface="Garamond" panose="02020404030301010803" pitchFamily="18" charset="0"/>
            </a:rPr>
            <a:t> utilizzando le risorse fornite dal docente o reperite altrove, anche </a:t>
          </a:r>
          <a:r>
            <a:rPr lang="it-IT" sz="2300" b="1" i="0" u="none" strike="noStrike" baseline="0" dirty="0">
              <a:solidFill>
                <a:srgbClr val="0070C0"/>
              </a:solidFill>
              <a:latin typeface="Garamond" panose="02020404030301010803" pitchFamily="18" charset="0"/>
            </a:rPr>
            <a:t>se in modo discontinuo e non del tutto autonomo</a:t>
          </a:r>
        </a:p>
      </dgm:t>
    </dgm:pt>
    <dgm:pt modelId="{3C720BF6-B48C-4F8B-89C6-D5BA7BC166E5}" type="parTrans" cxnId="{1B087915-21B4-4C4F-B3A2-A17E03AAF78C}">
      <dgm:prSet/>
      <dgm:spPr/>
      <dgm:t>
        <a:bodyPr/>
        <a:lstStyle/>
        <a:p>
          <a:endParaRPr lang="it-IT"/>
        </a:p>
      </dgm:t>
    </dgm:pt>
    <dgm:pt modelId="{394ADC45-C2EE-4731-B488-C1CC0789E61B}" type="sibTrans" cxnId="{1B087915-21B4-4C4F-B3A2-A17E03AAF78C}">
      <dgm:prSet/>
      <dgm:spPr/>
      <dgm:t>
        <a:bodyPr/>
        <a:lstStyle/>
        <a:p>
          <a:endParaRPr lang="it-IT"/>
        </a:p>
      </dgm:t>
    </dgm:pt>
    <dgm:pt modelId="{AD8CF662-0644-416F-B183-6A9F885B2E69}" type="pres">
      <dgm:prSet presAssocID="{2D44B3BF-9809-4C37-8AE2-0D97373FDB0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C6E060C-F383-4F4B-BB23-CEEB7CE3B5AD}" type="pres">
      <dgm:prSet presAssocID="{2D44B3BF-9809-4C37-8AE2-0D97373FDB03}" presName="dummyMaxCanvas" presStyleCnt="0">
        <dgm:presLayoutVars/>
      </dgm:prSet>
      <dgm:spPr/>
    </dgm:pt>
    <dgm:pt modelId="{6E0F9D79-0305-4415-A4E9-9FF06C7D6B26}" type="pres">
      <dgm:prSet presAssocID="{2D44B3BF-9809-4C37-8AE2-0D97373FDB03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5A5D7DB-DED2-427F-A7DF-3C671748B565}" type="pres">
      <dgm:prSet presAssocID="{2D44B3BF-9809-4C37-8AE2-0D97373FDB03}" presName="TwoNodes_2" presStyleLbl="node1" presStyleIdx="1" presStyleCnt="2" custScaleX="105040" custScaleY="10986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1097B14-A2E9-4746-A29A-FE2EEAC61ED0}" type="pres">
      <dgm:prSet presAssocID="{2D44B3BF-9809-4C37-8AE2-0D97373FDB03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28D3E10-A445-43AD-8A70-6D1D28B5B6DC}" type="pres">
      <dgm:prSet presAssocID="{2D44B3BF-9809-4C37-8AE2-0D97373FDB03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6745C7F-62B3-4A53-B2D8-B11C4E20B7D3}" type="pres">
      <dgm:prSet presAssocID="{2D44B3BF-9809-4C37-8AE2-0D97373FDB03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356CDAC-F9C1-42A6-B1BB-AFA6EC72CC1D}" type="presOf" srcId="{84D58732-AE55-4CB5-B111-FDBB58066CC7}" destId="{228D3E10-A445-43AD-8A70-6D1D28B5B6DC}" srcOrd="1" destOrd="0" presId="urn:microsoft.com/office/officeart/2005/8/layout/vProcess5"/>
    <dgm:cxn modelId="{C53330E0-E64E-44A6-B758-2CBFE1250696}" type="presOf" srcId="{306DB28F-540F-4F84-8BC5-705880CC7BA4}" destId="{D1097B14-A2E9-4746-A29A-FE2EEAC61ED0}" srcOrd="0" destOrd="0" presId="urn:microsoft.com/office/officeart/2005/8/layout/vProcess5"/>
    <dgm:cxn modelId="{1B087915-21B4-4C4F-B3A2-A17E03AAF78C}" srcId="{2D44B3BF-9809-4C37-8AE2-0D97373FDB03}" destId="{4C50A586-BA8C-425B-AA05-63ABC3FFE8FE}" srcOrd="1" destOrd="0" parTransId="{3C720BF6-B48C-4F8B-89C6-D5BA7BC166E5}" sibTransId="{394ADC45-C2EE-4731-B488-C1CC0789E61B}"/>
    <dgm:cxn modelId="{4C269079-5BCE-4502-9A9B-3A45211CBC40}" type="presOf" srcId="{2D44B3BF-9809-4C37-8AE2-0D97373FDB03}" destId="{AD8CF662-0644-416F-B183-6A9F885B2E69}" srcOrd="0" destOrd="0" presId="urn:microsoft.com/office/officeart/2005/8/layout/vProcess5"/>
    <dgm:cxn modelId="{3EC354B5-2B06-434B-B510-CD6311C4AC00}" srcId="{2D44B3BF-9809-4C37-8AE2-0D97373FDB03}" destId="{84D58732-AE55-4CB5-B111-FDBB58066CC7}" srcOrd="0" destOrd="0" parTransId="{0011A9EC-7B47-4AB9-AEDA-DDFFFC7857EA}" sibTransId="{306DB28F-540F-4F84-8BC5-705880CC7BA4}"/>
    <dgm:cxn modelId="{2D6FDBFD-7238-4983-BE02-22925CC2E2C7}" type="presOf" srcId="{4C50A586-BA8C-425B-AA05-63ABC3FFE8FE}" destId="{B6745C7F-62B3-4A53-B2D8-B11C4E20B7D3}" srcOrd="1" destOrd="0" presId="urn:microsoft.com/office/officeart/2005/8/layout/vProcess5"/>
    <dgm:cxn modelId="{77AF9C6B-77CF-4491-881D-FE12B32D7B4D}" type="presOf" srcId="{4C50A586-BA8C-425B-AA05-63ABC3FFE8FE}" destId="{75A5D7DB-DED2-427F-A7DF-3C671748B565}" srcOrd="0" destOrd="0" presId="urn:microsoft.com/office/officeart/2005/8/layout/vProcess5"/>
    <dgm:cxn modelId="{BEBFE44B-C532-45A2-B4FC-A90BF0601E12}" type="presOf" srcId="{84D58732-AE55-4CB5-B111-FDBB58066CC7}" destId="{6E0F9D79-0305-4415-A4E9-9FF06C7D6B26}" srcOrd="0" destOrd="0" presId="urn:microsoft.com/office/officeart/2005/8/layout/vProcess5"/>
    <dgm:cxn modelId="{177BB17E-54A3-48BE-A01E-A0946B4F965A}" type="presParOf" srcId="{AD8CF662-0644-416F-B183-6A9F885B2E69}" destId="{BC6E060C-F383-4F4B-BB23-CEEB7CE3B5AD}" srcOrd="0" destOrd="0" presId="urn:microsoft.com/office/officeart/2005/8/layout/vProcess5"/>
    <dgm:cxn modelId="{20112087-453E-4A5F-BBA2-379CF2239F71}" type="presParOf" srcId="{AD8CF662-0644-416F-B183-6A9F885B2E69}" destId="{6E0F9D79-0305-4415-A4E9-9FF06C7D6B26}" srcOrd="1" destOrd="0" presId="urn:microsoft.com/office/officeart/2005/8/layout/vProcess5"/>
    <dgm:cxn modelId="{DF6671A2-4EEC-47EF-9C6D-D2A6493FDF35}" type="presParOf" srcId="{AD8CF662-0644-416F-B183-6A9F885B2E69}" destId="{75A5D7DB-DED2-427F-A7DF-3C671748B565}" srcOrd="2" destOrd="0" presId="urn:microsoft.com/office/officeart/2005/8/layout/vProcess5"/>
    <dgm:cxn modelId="{D8EF6D71-309F-47AB-AB2B-CD1F8486749B}" type="presParOf" srcId="{AD8CF662-0644-416F-B183-6A9F885B2E69}" destId="{D1097B14-A2E9-4746-A29A-FE2EEAC61ED0}" srcOrd="3" destOrd="0" presId="urn:microsoft.com/office/officeart/2005/8/layout/vProcess5"/>
    <dgm:cxn modelId="{D06DD6DC-C4A1-4854-BB61-EEED271689DF}" type="presParOf" srcId="{AD8CF662-0644-416F-B183-6A9F885B2E69}" destId="{228D3E10-A445-43AD-8A70-6D1D28B5B6DC}" srcOrd="4" destOrd="0" presId="urn:microsoft.com/office/officeart/2005/8/layout/vProcess5"/>
    <dgm:cxn modelId="{D7DF0E08-D9E7-48D4-BD28-78BD31462756}" type="presParOf" srcId="{AD8CF662-0644-416F-B183-6A9F885B2E69}" destId="{B6745C7F-62B3-4A53-B2D8-B11C4E20B7D3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44B3BF-9809-4C37-8AE2-0D97373FDB03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4D58732-AE55-4CB5-B111-FDBB58066CC7}">
      <dgm:prSet custT="1"/>
      <dgm:spPr/>
      <dgm:t>
        <a:bodyPr/>
        <a:lstStyle/>
        <a:p>
          <a:pPr algn="ctr"/>
          <a:r>
            <a:rPr lang="en-US" sz="5400" dirty="0"/>
            <a:t>BASE</a:t>
          </a:r>
        </a:p>
      </dgm:t>
    </dgm:pt>
    <dgm:pt modelId="{0011A9EC-7B47-4AB9-AEDA-DDFFFC7857EA}" type="parTrans" cxnId="{3EC354B5-2B06-434B-B510-CD6311C4AC00}">
      <dgm:prSet/>
      <dgm:spPr/>
      <dgm:t>
        <a:bodyPr/>
        <a:lstStyle/>
        <a:p>
          <a:endParaRPr lang="en-US"/>
        </a:p>
      </dgm:t>
    </dgm:pt>
    <dgm:pt modelId="{306DB28F-540F-4F84-8BC5-705880CC7BA4}" type="sibTrans" cxnId="{3EC354B5-2B06-434B-B510-CD6311C4AC00}">
      <dgm:prSet/>
      <dgm:spPr/>
      <dgm:t>
        <a:bodyPr/>
        <a:lstStyle/>
        <a:p>
          <a:endParaRPr lang="en-US"/>
        </a:p>
      </dgm:t>
    </dgm:pt>
    <dgm:pt modelId="{4C50A586-BA8C-425B-AA05-63ABC3FFE8FE}">
      <dgm:prSet/>
      <dgm:spPr/>
      <dgm:t>
        <a:bodyPr/>
        <a:lstStyle/>
        <a:p>
          <a:r>
            <a:rPr lang="it-IT" b="1" i="0" u="none" strike="noStrike" baseline="0" dirty="0">
              <a:latin typeface="Garamond" panose="02020404030301010803" pitchFamily="18" charset="0"/>
            </a:rPr>
            <a:t>L’alunno porta a termine compiti </a:t>
          </a:r>
          <a:r>
            <a:rPr lang="it-IT" b="1" i="0" u="none" strike="noStrike" baseline="0" dirty="0">
              <a:solidFill>
                <a:srgbClr val="0070C0"/>
              </a:solidFill>
              <a:latin typeface="Garamond" panose="02020404030301010803" pitchFamily="18" charset="0"/>
            </a:rPr>
            <a:t>solo in situazioni note </a:t>
          </a:r>
          <a:r>
            <a:rPr lang="it-IT" b="1" i="0" u="none" strike="noStrike" baseline="0" dirty="0">
              <a:latin typeface="Garamond" panose="02020404030301010803" pitchFamily="18" charset="0"/>
            </a:rPr>
            <a:t>e utilizzando le risorse fornite dal docente, sia </a:t>
          </a:r>
          <a:r>
            <a:rPr lang="it-IT" b="1" i="0" u="none" strike="noStrike" baseline="0" dirty="0">
              <a:solidFill>
                <a:srgbClr val="0070C0"/>
              </a:solidFill>
              <a:latin typeface="Garamond" panose="02020404030301010803" pitchFamily="18" charset="0"/>
            </a:rPr>
            <a:t>in modo autonomo ma discontinuo</a:t>
          </a:r>
          <a:r>
            <a:rPr lang="it-IT" b="1" i="0" u="none" strike="noStrike" baseline="0" dirty="0">
              <a:latin typeface="Garamond" panose="02020404030301010803" pitchFamily="18" charset="0"/>
            </a:rPr>
            <a:t>, sia </a:t>
          </a:r>
          <a:r>
            <a:rPr lang="it-IT" b="1" i="0" u="none" strike="noStrike" baseline="0" dirty="0">
              <a:solidFill>
                <a:srgbClr val="0070C0"/>
              </a:solidFill>
              <a:latin typeface="Garamond" panose="02020404030301010803" pitchFamily="18" charset="0"/>
            </a:rPr>
            <a:t>in modo non autonomo, ma con continuità</a:t>
          </a:r>
        </a:p>
      </dgm:t>
    </dgm:pt>
    <dgm:pt modelId="{3C720BF6-B48C-4F8B-89C6-D5BA7BC166E5}" type="parTrans" cxnId="{1B087915-21B4-4C4F-B3A2-A17E03AAF78C}">
      <dgm:prSet/>
      <dgm:spPr/>
      <dgm:t>
        <a:bodyPr/>
        <a:lstStyle/>
        <a:p>
          <a:endParaRPr lang="it-IT"/>
        </a:p>
      </dgm:t>
    </dgm:pt>
    <dgm:pt modelId="{394ADC45-C2EE-4731-B488-C1CC0789E61B}" type="sibTrans" cxnId="{1B087915-21B4-4C4F-B3A2-A17E03AAF78C}">
      <dgm:prSet/>
      <dgm:spPr/>
      <dgm:t>
        <a:bodyPr/>
        <a:lstStyle/>
        <a:p>
          <a:endParaRPr lang="it-IT"/>
        </a:p>
      </dgm:t>
    </dgm:pt>
    <dgm:pt modelId="{EC2698F1-49DC-4C5F-9FB8-5D0FFBB37FA7}" type="pres">
      <dgm:prSet presAssocID="{2D44B3BF-9809-4C37-8AE2-0D97373FDB0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12916D5-CBF7-48B9-9235-967FEE910EA3}" type="pres">
      <dgm:prSet presAssocID="{2D44B3BF-9809-4C37-8AE2-0D97373FDB03}" presName="dummyMaxCanvas" presStyleCnt="0">
        <dgm:presLayoutVars/>
      </dgm:prSet>
      <dgm:spPr/>
    </dgm:pt>
    <dgm:pt modelId="{B5E872B8-C8BB-445D-9989-F98EFF2EF923}" type="pres">
      <dgm:prSet presAssocID="{2D44B3BF-9809-4C37-8AE2-0D97373FDB03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4E32CB5-FDE1-4C4A-AD6C-0E4E0DE03ACC}" type="pres">
      <dgm:prSet presAssocID="{2D44B3BF-9809-4C37-8AE2-0D97373FDB03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20490EE-D2B9-46A4-BF50-8172954BC418}" type="pres">
      <dgm:prSet presAssocID="{2D44B3BF-9809-4C37-8AE2-0D97373FDB03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AE54703-16DD-46DB-B5B9-8BEDE3A3C4E1}" type="pres">
      <dgm:prSet presAssocID="{2D44B3BF-9809-4C37-8AE2-0D97373FDB03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9C54C1-D0E2-48D5-B5AB-BC36A3A01484}" type="pres">
      <dgm:prSet presAssocID="{2D44B3BF-9809-4C37-8AE2-0D97373FDB03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D2DF8E6-97A7-42CC-90F8-E81D4C0AF4EB}" type="presOf" srcId="{4C50A586-BA8C-425B-AA05-63ABC3FFE8FE}" destId="{D4E32CB5-FDE1-4C4A-AD6C-0E4E0DE03ACC}" srcOrd="0" destOrd="0" presId="urn:microsoft.com/office/officeart/2005/8/layout/vProcess5"/>
    <dgm:cxn modelId="{1B087915-21B4-4C4F-B3A2-A17E03AAF78C}" srcId="{2D44B3BF-9809-4C37-8AE2-0D97373FDB03}" destId="{4C50A586-BA8C-425B-AA05-63ABC3FFE8FE}" srcOrd="1" destOrd="0" parTransId="{3C720BF6-B48C-4F8B-89C6-D5BA7BC166E5}" sibTransId="{394ADC45-C2EE-4731-B488-C1CC0789E61B}"/>
    <dgm:cxn modelId="{238FE462-75D1-4B3E-8D33-FCC4D5C2E687}" type="presOf" srcId="{2D44B3BF-9809-4C37-8AE2-0D97373FDB03}" destId="{EC2698F1-49DC-4C5F-9FB8-5D0FFBB37FA7}" srcOrd="0" destOrd="0" presId="urn:microsoft.com/office/officeart/2005/8/layout/vProcess5"/>
    <dgm:cxn modelId="{420121A8-97BF-4548-9234-816B444965B9}" type="presOf" srcId="{84D58732-AE55-4CB5-B111-FDBB58066CC7}" destId="{4AE54703-16DD-46DB-B5B9-8BEDE3A3C4E1}" srcOrd="1" destOrd="0" presId="urn:microsoft.com/office/officeart/2005/8/layout/vProcess5"/>
    <dgm:cxn modelId="{A39EBD49-6B25-4A66-9541-45664459E3F7}" type="presOf" srcId="{4C50A586-BA8C-425B-AA05-63ABC3FFE8FE}" destId="{809C54C1-D0E2-48D5-B5AB-BC36A3A01484}" srcOrd="1" destOrd="0" presId="urn:microsoft.com/office/officeart/2005/8/layout/vProcess5"/>
    <dgm:cxn modelId="{3EC354B5-2B06-434B-B510-CD6311C4AC00}" srcId="{2D44B3BF-9809-4C37-8AE2-0D97373FDB03}" destId="{84D58732-AE55-4CB5-B111-FDBB58066CC7}" srcOrd="0" destOrd="0" parTransId="{0011A9EC-7B47-4AB9-AEDA-DDFFFC7857EA}" sibTransId="{306DB28F-540F-4F84-8BC5-705880CC7BA4}"/>
    <dgm:cxn modelId="{10AEDEEA-5A9C-4430-BA68-AF72D857C742}" type="presOf" srcId="{306DB28F-540F-4F84-8BC5-705880CC7BA4}" destId="{120490EE-D2B9-46A4-BF50-8172954BC418}" srcOrd="0" destOrd="0" presId="urn:microsoft.com/office/officeart/2005/8/layout/vProcess5"/>
    <dgm:cxn modelId="{55A708FB-F4B4-4D23-A381-49CD19DA7BB8}" type="presOf" srcId="{84D58732-AE55-4CB5-B111-FDBB58066CC7}" destId="{B5E872B8-C8BB-445D-9989-F98EFF2EF923}" srcOrd="0" destOrd="0" presId="urn:microsoft.com/office/officeart/2005/8/layout/vProcess5"/>
    <dgm:cxn modelId="{67D98F44-33A9-4E83-9831-6EAC09574BEA}" type="presParOf" srcId="{EC2698F1-49DC-4C5F-9FB8-5D0FFBB37FA7}" destId="{D12916D5-CBF7-48B9-9235-967FEE910EA3}" srcOrd="0" destOrd="0" presId="urn:microsoft.com/office/officeart/2005/8/layout/vProcess5"/>
    <dgm:cxn modelId="{BF35E57B-3E4F-42AC-BE34-EA6EE82B338C}" type="presParOf" srcId="{EC2698F1-49DC-4C5F-9FB8-5D0FFBB37FA7}" destId="{B5E872B8-C8BB-445D-9989-F98EFF2EF923}" srcOrd="1" destOrd="0" presId="urn:microsoft.com/office/officeart/2005/8/layout/vProcess5"/>
    <dgm:cxn modelId="{E62B9347-FA04-45A9-8B97-8FBE856F7CEF}" type="presParOf" srcId="{EC2698F1-49DC-4C5F-9FB8-5D0FFBB37FA7}" destId="{D4E32CB5-FDE1-4C4A-AD6C-0E4E0DE03ACC}" srcOrd="2" destOrd="0" presId="urn:microsoft.com/office/officeart/2005/8/layout/vProcess5"/>
    <dgm:cxn modelId="{C1172CF3-4B0C-4DC4-9085-F1D09335FF7D}" type="presParOf" srcId="{EC2698F1-49DC-4C5F-9FB8-5D0FFBB37FA7}" destId="{120490EE-D2B9-46A4-BF50-8172954BC418}" srcOrd="3" destOrd="0" presId="urn:microsoft.com/office/officeart/2005/8/layout/vProcess5"/>
    <dgm:cxn modelId="{099D5287-3FB0-464C-815B-BD9763D1925A}" type="presParOf" srcId="{EC2698F1-49DC-4C5F-9FB8-5D0FFBB37FA7}" destId="{4AE54703-16DD-46DB-B5B9-8BEDE3A3C4E1}" srcOrd="4" destOrd="0" presId="urn:microsoft.com/office/officeart/2005/8/layout/vProcess5"/>
    <dgm:cxn modelId="{ABD7DA83-4DE3-419E-8523-EA842AF2ADD8}" type="presParOf" srcId="{EC2698F1-49DC-4C5F-9FB8-5D0FFBB37FA7}" destId="{809C54C1-D0E2-48D5-B5AB-BC36A3A01484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D44B3BF-9809-4C37-8AE2-0D97373FDB03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4D58732-AE55-4CB5-B111-FDBB58066CC7}">
      <dgm:prSet custT="1"/>
      <dgm:spPr/>
      <dgm:t>
        <a:bodyPr/>
        <a:lstStyle/>
        <a:p>
          <a:pPr algn="ctr"/>
          <a:r>
            <a:rPr lang="en-US" sz="4400" dirty="0"/>
            <a:t>IN VIA DI PRIMA ACQUISIZIONE</a:t>
          </a:r>
        </a:p>
      </dgm:t>
    </dgm:pt>
    <dgm:pt modelId="{0011A9EC-7B47-4AB9-AEDA-DDFFFC7857EA}" type="parTrans" cxnId="{3EC354B5-2B06-434B-B510-CD6311C4AC00}">
      <dgm:prSet/>
      <dgm:spPr/>
      <dgm:t>
        <a:bodyPr/>
        <a:lstStyle/>
        <a:p>
          <a:endParaRPr lang="en-US"/>
        </a:p>
      </dgm:t>
    </dgm:pt>
    <dgm:pt modelId="{306DB28F-540F-4F84-8BC5-705880CC7BA4}" type="sibTrans" cxnId="{3EC354B5-2B06-434B-B510-CD6311C4AC00}">
      <dgm:prSet/>
      <dgm:spPr/>
      <dgm:t>
        <a:bodyPr/>
        <a:lstStyle/>
        <a:p>
          <a:endParaRPr lang="en-US"/>
        </a:p>
      </dgm:t>
    </dgm:pt>
    <dgm:pt modelId="{4C50A586-BA8C-425B-AA05-63ABC3FFE8FE}">
      <dgm:prSet/>
      <dgm:spPr/>
      <dgm:t>
        <a:bodyPr/>
        <a:lstStyle/>
        <a:p>
          <a:r>
            <a:rPr lang="it-IT" b="1" i="0" u="none" strike="noStrike" baseline="0" dirty="0">
              <a:latin typeface="Garamond" panose="02020404030301010803" pitchFamily="18" charset="0"/>
            </a:rPr>
            <a:t>L’alunno porta a termine compiti solo </a:t>
          </a:r>
          <a:r>
            <a:rPr lang="it-IT" b="1" i="0" u="none" strike="noStrike" baseline="0" dirty="0">
              <a:solidFill>
                <a:srgbClr val="0070C0"/>
              </a:solidFill>
              <a:latin typeface="Garamond" panose="02020404030301010803" pitchFamily="18" charset="0"/>
            </a:rPr>
            <a:t>in situazioni note </a:t>
          </a:r>
          <a:r>
            <a:rPr lang="it-IT" b="1" i="0" u="none" strike="noStrike" baseline="0" dirty="0">
              <a:latin typeface="Garamond" panose="02020404030301010803" pitchFamily="18" charset="0"/>
            </a:rPr>
            <a:t>e unicamente con il </a:t>
          </a:r>
          <a:r>
            <a:rPr lang="it-IT" b="1" i="0" u="none" strike="noStrike" baseline="0" dirty="0">
              <a:solidFill>
                <a:srgbClr val="0070C0"/>
              </a:solidFill>
              <a:latin typeface="Garamond" panose="02020404030301010803" pitchFamily="18" charset="0"/>
            </a:rPr>
            <a:t>supporto del docente </a:t>
          </a:r>
          <a:r>
            <a:rPr lang="it-IT" b="1" i="0" u="none" strike="noStrike" baseline="0" dirty="0">
              <a:latin typeface="Garamond" panose="02020404030301010803" pitchFamily="18" charset="0"/>
            </a:rPr>
            <a:t>e di risorse fornite appositamente. </a:t>
          </a:r>
        </a:p>
      </dgm:t>
    </dgm:pt>
    <dgm:pt modelId="{3C720BF6-B48C-4F8B-89C6-D5BA7BC166E5}" type="parTrans" cxnId="{1B087915-21B4-4C4F-B3A2-A17E03AAF78C}">
      <dgm:prSet/>
      <dgm:spPr/>
      <dgm:t>
        <a:bodyPr/>
        <a:lstStyle/>
        <a:p>
          <a:endParaRPr lang="it-IT"/>
        </a:p>
      </dgm:t>
    </dgm:pt>
    <dgm:pt modelId="{394ADC45-C2EE-4731-B488-C1CC0789E61B}" type="sibTrans" cxnId="{1B087915-21B4-4C4F-B3A2-A17E03AAF78C}">
      <dgm:prSet/>
      <dgm:spPr/>
      <dgm:t>
        <a:bodyPr/>
        <a:lstStyle/>
        <a:p>
          <a:endParaRPr lang="it-IT"/>
        </a:p>
      </dgm:t>
    </dgm:pt>
    <dgm:pt modelId="{8281058B-6592-4A30-A394-9E15A97B565A}" type="pres">
      <dgm:prSet presAssocID="{2D44B3BF-9809-4C37-8AE2-0D97373FDB0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F72B3ADC-240D-49D4-BDB8-6708BC53C769}" type="pres">
      <dgm:prSet presAssocID="{2D44B3BF-9809-4C37-8AE2-0D97373FDB03}" presName="dummyMaxCanvas" presStyleCnt="0">
        <dgm:presLayoutVars/>
      </dgm:prSet>
      <dgm:spPr/>
    </dgm:pt>
    <dgm:pt modelId="{6B637A8B-0486-4E01-AEC0-A98C483A9523}" type="pres">
      <dgm:prSet presAssocID="{2D44B3BF-9809-4C37-8AE2-0D97373FDB03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9D3443A-67BE-47D2-A63E-A5896025A6E0}" type="pres">
      <dgm:prSet presAssocID="{2D44B3BF-9809-4C37-8AE2-0D97373FDB03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6D8FD69-48ED-43E5-97F6-1A898D4D2401}" type="pres">
      <dgm:prSet presAssocID="{2D44B3BF-9809-4C37-8AE2-0D97373FDB03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4D48CF5-5BC9-4015-B21B-72FA3BDE907D}" type="pres">
      <dgm:prSet presAssocID="{2D44B3BF-9809-4C37-8AE2-0D97373FDB03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A2147FB-3DDB-428E-9067-2DF1A8E06BA6}" type="pres">
      <dgm:prSet presAssocID="{2D44B3BF-9809-4C37-8AE2-0D97373FDB03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AB1A8D6-D215-4DD8-83F9-966F5ABF48CF}" type="presOf" srcId="{306DB28F-540F-4F84-8BC5-705880CC7BA4}" destId="{A6D8FD69-48ED-43E5-97F6-1A898D4D2401}" srcOrd="0" destOrd="0" presId="urn:microsoft.com/office/officeart/2005/8/layout/vProcess5"/>
    <dgm:cxn modelId="{F84D118B-52B7-40A9-B616-CEEFE7E12704}" type="presOf" srcId="{2D44B3BF-9809-4C37-8AE2-0D97373FDB03}" destId="{8281058B-6592-4A30-A394-9E15A97B565A}" srcOrd="0" destOrd="0" presId="urn:microsoft.com/office/officeart/2005/8/layout/vProcess5"/>
    <dgm:cxn modelId="{5B108ED4-22DF-409A-9943-A46C1A4A19A1}" type="presOf" srcId="{84D58732-AE55-4CB5-B111-FDBB58066CC7}" destId="{6B637A8B-0486-4E01-AEC0-A98C483A9523}" srcOrd="0" destOrd="0" presId="urn:microsoft.com/office/officeart/2005/8/layout/vProcess5"/>
    <dgm:cxn modelId="{1B087915-21B4-4C4F-B3A2-A17E03AAF78C}" srcId="{2D44B3BF-9809-4C37-8AE2-0D97373FDB03}" destId="{4C50A586-BA8C-425B-AA05-63ABC3FFE8FE}" srcOrd="1" destOrd="0" parTransId="{3C720BF6-B48C-4F8B-89C6-D5BA7BC166E5}" sibTransId="{394ADC45-C2EE-4731-B488-C1CC0789E61B}"/>
    <dgm:cxn modelId="{3EC354B5-2B06-434B-B510-CD6311C4AC00}" srcId="{2D44B3BF-9809-4C37-8AE2-0D97373FDB03}" destId="{84D58732-AE55-4CB5-B111-FDBB58066CC7}" srcOrd="0" destOrd="0" parTransId="{0011A9EC-7B47-4AB9-AEDA-DDFFFC7857EA}" sibTransId="{306DB28F-540F-4F84-8BC5-705880CC7BA4}"/>
    <dgm:cxn modelId="{F2B1913E-DF29-4F3D-AB51-0704685F48AD}" type="presOf" srcId="{84D58732-AE55-4CB5-B111-FDBB58066CC7}" destId="{94D48CF5-5BC9-4015-B21B-72FA3BDE907D}" srcOrd="1" destOrd="0" presId="urn:microsoft.com/office/officeart/2005/8/layout/vProcess5"/>
    <dgm:cxn modelId="{729A6360-2B0B-48FC-B92F-BB2C73BFFF63}" type="presOf" srcId="{4C50A586-BA8C-425B-AA05-63ABC3FFE8FE}" destId="{7A2147FB-3DDB-428E-9067-2DF1A8E06BA6}" srcOrd="1" destOrd="0" presId="urn:microsoft.com/office/officeart/2005/8/layout/vProcess5"/>
    <dgm:cxn modelId="{168397C2-E0CA-4F23-AF0A-39C049642B8E}" type="presOf" srcId="{4C50A586-BA8C-425B-AA05-63ABC3FFE8FE}" destId="{A9D3443A-67BE-47D2-A63E-A5896025A6E0}" srcOrd="0" destOrd="0" presId="urn:microsoft.com/office/officeart/2005/8/layout/vProcess5"/>
    <dgm:cxn modelId="{277DE556-413F-483F-A492-E1A8C1BD3848}" type="presParOf" srcId="{8281058B-6592-4A30-A394-9E15A97B565A}" destId="{F72B3ADC-240D-49D4-BDB8-6708BC53C769}" srcOrd="0" destOrd="0" presId="urn:microsoft.com/office/officeart/2005/8/layout/vProcess5"/>
    <dgm:cxn modelId="{306B2AB8-D060-4329-9A07-742BD8BD69CE}" type="presParOf" srcId="{8281058B-6592-4A30-A394-9E15A97B565A}" destId="{6B637A8B-0486-4E01-AEC0-A98C483A9523}" srcOrd="1" destOrd="0" presId="urn:microsoft.com/office/officeart/2005/8/layout/vProcess5"/>
    <dgm:cxn modelId="{D471CA77-B245-4F2C-9FD3-C0BB633793A9}" type="presParOf" srcId="{8281058B-6592-4A30-A394-9E15A97B565A}" destId="{A9D3443A-67BE-47D2-A63E-A5896025A6E0}" srcOrd="2" destOrd="0" presId="urn:microsoft.com/office/officeart/2005/8/layout/vProcess5"/>
    <dgm:cxn modelId="{98BFABBE-B7EA-45E0-998F-15AFF7A5AEA3}" type="presParOf" srcId="{8281058B-6592-4A30-A394-9E15A97B565A}" destId="{A6D8FD69-48ED-43E5-97F6-1A898D4D2401}" srcOrd="3" destOrd="0" presId="urn:microsoft.com/office/officeart/2005/8/layout/vProcess5"/>
    <dgm:cxn modelId="{A32D00B8-6575-4045-B7D2-D327B5A9C5A6}" type="presParOf" srcId="{8281058B-6592-4A30-A394-9E15A97B565A}" destId="{94D48CF5-5BC9-4015-B21B-72FA3BDE907D}" srcOrd="4" destOrd="0" presId="urn:microsoft.com/office/officeart/2005/8/layout/vProcess5"/>
    <dgm:cxn modelId="{A28985F7-0BD2-4CF4-88E9-37B597F362F5}" type="presParOf" srcId="{8281058B-6592-4A30-A394-9E15A97B565A}" destId="{7A2147FB-3DDB-428E-9067-2DF1A8E06BA6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8E0E08-76B9-4A5A-AE84-32C196BAB849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C1EA6BC-7E46-48A0-AB93-6FA892CED303}">
      <dgm:prSet/>
      <dgm:spPr/>
      <dgm:t>
        <a:bodyPr/>
        <a:lstStyle/>
        <a:p>
          <a:r>
            <a:rPr lang="it-IT"/>
            <a:t>LA DISCIPLINA</a:t>
          </a:r>
          <a:endParaRPr lang="en-US"/>
        </a:p>
      </dgm:t>
    </dgm:pt>
    <dgm:pt modelId="{415AB1EC-9D3D-4968-B1AA-4D35B3AB4EF5}" type="parTrans" cxnId="{577DC012-91A7-408B-B251-B84E8B50FA69}">
      <dgm:prSet/>
      <dgm:spPr/>
      <dgm:t>
        <a:bodyPr/>
        <a:lstStyle/>
        <a:p>
          <a:endParaRPr lang="en-US"/>
        </a:p>
      </dgm:t>
    </dgm:pt>
    <dgm:pt modelId="{682A4F75-59BF-4EE8-B27B-5ADB322305DF}" type="sibTrans" cxnId="{577DC012-91A7-408B-B251-B84E8B50FA69}">
      <dgm:prSet/>
      <dgm:spPr/>
      <dgm:t>
        <a:bodyPr/>
        <a:lstStyle/>
        <a:p>
          <a:endParaRPr lang="en-US"/>
        </a:p>
      </dgm:t>
    </dgm:pt>
    <dgm:pt modelId="{4897BBCC-FFAF-48A7-B728-476A1298C579}">
      <dgm:prSet/>
      <dgm:spPr/>
      <dgm:t>
        <a:bodyPr/>
        <a:lstStyle/>
        <a:p>
          <a:r>
            <a:rPr lang="it-IT"/>
            <a:t>GLI OBIETTIVI DI APPRENDIMENTO(per disciplina)</a:t>
          </a:r>
          <a:endParaRPr lang="en-US"/>
        </a:p>
      </dgm:t>
    </dgm:pt>
    <dgm:pt modelId="{7CDF9F63-A6FA-4DBD-92C2-1341304E2A74}" type="parTrans" cxnId="{41FB4BBA-AB30-4AA7-BE13-1AB83024CCE8}">
      <dgm:prSet/>
      <dgm:spPr/>
      <dgm:t>
        <a:bodyPr/>
        <a:lstStyle/>
        <a:p>
          <a:endParaRPr lang="en-US"/>
        </a:p>
      </dgm:t>
    </dgm:pt>
    <dgm:pt modelId="{25AA0F9E-F4B2-448C-B861-7572FD53FD63}" type="sibTrans" cxnId="{41FB4BBA-AB30-4AA7-BE13-1AB83024CCE8}">
      <dgm:prSet/>
      <dgm:spPr/>
      <dgm:t>
        <a:bodyPr/>
        <a:lstStyle/>
        <a:p>
          <a:endParaRPr lang="en-US"/>
        </a:p>
      </dgm:t>
    </dgm:pt>
    <dgm:pt modelId="{7D160BEF-498A-4E9D-8E46-1A84D57E11D6}">
      <dgm:prSet/>
      <dgm:spPr/>
      <dgm:t>
        <a:bodyPr/>
        <a:lstStyle/>
        <a:p>
          <a:r>
            <a:rPr lang="it-IT"/>
            <a:t>Il LIVELLO</a:t>
          </a:r>
          <a:endParaRPr lang="en-US"/>
        </a:p>
      </dgm:t>
    </dgm:pt>
    <dgm:pt modelId="{F34AE8F8-E8B0-4720-AC19-068800AF8E38}" type="parTrans" cxnId="{B33900E5-6E15-453D-8A92-81B59B017F60}">
      <dgm:prSet/>
      <dgm:spPr/>
      <dgm:t>
        <a:bodyPr/>
        <a:lstStyle/>
        <a:p>
          <a:endParaRPr lang="en-US"/>
        </a:p>
      </dgm:t>
    </dgm:pt>
    <dgm:pt modelId="{4FCA27FE-EF89-46DA-83EB-E4E5535F1D3C}" type="sibTrans" cxnId="{B33900E5-6E15-453D-8A92-81B59B017F60}">
      <dgm:prSet/>
      <dgm:spPr/>
      <dgm:t>
        <a:bodyPr/>
        <a:lstStyle/>
        <a:p>
          <a:endParaRPr lang="en-US"/>
        </a:p>
      </dgm:t>
    </dgm:pt>
    <dgm:pt modelId="{A18C7668-5E51-4EED-92BB-B282ED3F61EF}">
      <dgm:prSet/>
      <dgm:spPr/>
      <dgm:t>
        <a:bodyPr/>
        <a:lstStyle/>
        <a:p>
          <a:r>
            <a:rPr lang="it-IT"/>
            <a:t>IL GIUDIZIO DESCRITTIVO (definizione dei livelli)</a:t>
          </a:r>
          <a:endParaRPr lang="en-US"/>
        </a:p>
      </dgm:t>
    </dgm:pt>
    <dgm:pt modelId="{6AA7ADBC-6CEE-4231-805A-AA5E24EA7A93}" type="parTrans" cxnId="{87C57DBF-6A5C-4665-9440-7B24B9CF5B02}">
      <dgm:prSet/>
      <dgm:spPr/>
      <dgm:t>
        <a:bodyPr/>
        <a:lstStyle/>
        <a:p>
          <a:endParaRPr lang="en-US"/>
        </a:p>
      </dgm:t>
    </dgm:pt>
    <dgm:pt modelId="{B72F7E4C-E383-4551-A3E9-95F88EB29D07}" type="sibTrans" cxnId="{87C57DBF-6A5C-4665-9440-7B24B9CF5B02}">
      <dgm:prSet/>
      <dgm:spPr/>
      <dgm:t>
        <a:bodyPr/>
        <a:lstStyle/>
        <a:p>
          <a:endParaRPr lang="en-US"/>
        </a:p>
      </dgm:t>
    </dgm:pt>
    <dgm:pt modelId="{46597B6A-0B78-4DDC-AF17-B7A6472BD2C9}" type="pres">
      <dgm:prSet presAssocID="{9E8E0E08-76B9-4A5A-AE84-32C196BAB84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A5D25EA-0897-49ED-AA6E-00E1FA5FBD1D}" type="pres">
      <dgm:prSet presAssocID="{9E8E0E08-76B9-4A5A-AE84-32C196BAB849}" presName="dummyMaxCanvas" presStyleCnt="0">
        <dgm:presLayoutVars/>
      </dgm:prSet>
      <dgm:spPr/>
    </dgm:pt>
    <dgm:pt modelId="{7A1880FD-6E7D-4734-9EEA-F8E2D2DCCD4D}" type="pres">
      <dgm:prSet presAssocID="{9E8E0E08-76B9-4A5A-AE84-32C196BAB849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35E89A9-E6A9-4226-91CD-88808A379EF2}" type="pres">
      <dgm:prSet presAssocID="{9E8E0E08-76B9-4A5A-AE84-32C196BAB849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4565649-FB22-40DA-B557-B617D1AFD3F0}" type="pres">
      <dgm:prSet presAssocID="{9E8E0E08-76B9-4A5A-AE84-32C196BAB849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B48545A-D16C-4C96-8EB8-D214F1120980}" type="pres">
      <dgm:prSet presAssocID="{9E8E0E08-76B9-4A5A-AE84-32C196BAB849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AC93591-5091-46DA-91A4-3A4CD696EAC0}" type="pres">
      <dgm:prSet presAssocID="{9E8E0E08-76B9-4A5A-AE84-32C196BAB849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FC3D827-43D2-41D8-A509-29BAC052DFCE}" type="pres">
      <dgm:prSet presAssocID="{9E8E0E08-76B9-4A5A-AE84-32C196BAB849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302DF3D-5701-4799-85A7-56B083878009}" type="pres">
      <dgm:prSet presAssocID="{9E8E0E08-76B9-4A5A-AE84-32C196BAB849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1ED610B-30FD-4BAE-8428-F511873F5117}" type="pres">
      <dgm:prSet presAssocID="{9E8E0E08-76B9-4A5A-AE84-32C196BAB849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1BD9026-16C2-4E82-898B-FEF85740C31F}" type="pres">
      <dgm:prSet presAssocID="{9E8E0E08-76B9-4A5A-AE84-32C196BAB849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9F8C7DF-BA44-42E5-B366-262C7E3082D2}" type="pres">
      <dgm:prSet presAssocID="{9E8E0E08-76B9-4A5A-AE84-32C196BAB849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47F59A3-43A2-4D12-9BF7-8C77032D5038}" type="pres">
      <dgm:prSet presAssocID="{9E8E0E08-76B9-4A5A-AE84-32C196BAB849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372ED2D-E99E-4346-8E3E-D3ED5F377FDA}" type="presOf" srcId="{25AA0F9E-F4B2-448C-B861-7572FD53FD63}" destId="{AFC3D827-43D2-41D8-A509-29BAC052DFCE}" srcOrd="0" destOrd="0" presId="urn:microsoft.com/office/officeart/2005/8/layout/vProcess5"/>
    <dgm:cxn modelId="{41FB4BBA-AB30-4AA7-BE13-1AB83024CCE8}" srcId="{9E8E0E08-76B9-4A5A-AE84-32C196BAB849}" destId="{4897BBCC-FFAF-48A7-B728-476A1298C579}" srcOrd="1" destOrd="0" parTransId="{7CDF9F63-A6FA-4DBD-92C2-1341304E2A74}" sibTransId="{25AA0F9E-F4B2-448C-B861-7572FD53FD63}"/>
    <dgm:cxn modelId="{4F885A3A-E3A9-469C-87EC-09C32A6593A0}" type="presOf" srcId="{4FCA27FE-EF89-46DA-83EB-E4E5535F1D3C}" destId="{D302DF3D-5701-4799-85A7-56B083878009}" srcOrd="0" destOrd="0" presId="urn:microsoft.com/office/officeart/2005/8/layout/vProcess5"/>
    <dgm:cxn modelId="{0EE1BA15-D1D6-4987-9358-8448CA0DB950}" type="presOf" srcId="{AC1EA6BC-7E46-48A0-AB93-6FA892CED303}" destId="{7A1880FD-6E7D-4734-9EEA-F8E2D2DCCD4D}" srcOrd="0" destOrd="0" presId="urn:microsoft.com/office/officeart/2005/8/layout/vProcess5"/>
    <dgm:cxn modelId="{DC33C0E3-3814-4F12-8B10-BE8F7FF522C7}" type="presOf" srcId="{4897BBCC-FFAF-48A7-B728-476A1298C579}" destId="{A35E89A9-E6A9-4226-91CD-88808A379EF2}" srcOrd="0" destOrd="0" presId="urn:microsoft.com/office/officeart/2005/8/layout/vProcess5"/>
    <dgm:cxn modelId="{C5DD4F29-9D1D-4EEC-9CCA-AA9956FB2607}" type="presOf" srcId="{A18C7668-5E51-4EED-92BB-B282ED3F61EF}" destId="{5B48545A-D16C-4C96-8EB8-D214F1120980}" srcOrd="0" destOrd="0" presId="urn:microsoft.com/office/officeart/2005/8/layout/vProcess5"/>
    <dgm:cxn modelId="{B33900E5-6E15-453D-8A92-81B59B017F60}" srcId="{9E8E0E08-76B9-4A5A-AE84-32C196BAB849}" destId="{7D160BEF-498A-4E9D-8E46-1A84D57E11D6}" srcOrd="2" destOrd="0" parTransId="{F34AE8F8-E8B0-4720-AC19-068800AF8E38}" sibTransId="{4FCA27FE-EF89-46DA-83EB-E4E5535F1D3C}"/>
    <dgm:cxn modelId="{04B91423-C83D-4A07-A376-F1037B30B392}" type="presOf" srcId="{7D160BEF-498A-4E9D-8E46-1A84D57E11D6}" destId="{A9F8C7DF-BA44-42E5-B366-262C7E3082D2}" srcOrd="1" destOrd="0" presId="urn:microsoft.com/office/officeart/2005/8/layout/vProcess5"/>
    <dgm:cxn modelId="{F5C2D323-8C13-47F6-BBE5-978776FFAE1C}" type="presOf" srcId="{682A4F75-59BF-4EE8-B27B-5ADB322305DF}" destId="{2AC93591-5091-46DA-91A4-3A4CD696EAC0}" srcOrd="0" destOrd="0" presId="urn:microsoft.com/office/officeart/2005/8/layout/vProcess5"/>
    <dgm:cxn modelId="{C4F122DF-2289-47FD-85C4-6DC2F0369F19}" type="presOf" srcId="{A18C7668-5E51-4EED-92BB-B282ED3F61EF}" destId="{E47F59A3-43A2-4D12-9BF7-8C77032D5038}" srcOrd="1" destOrd="0" presId="urn:microsoft.com/office/officeart/2005/8/layout/vProcess5"/>
    <dgm:cxn modelId="{DD25CD52-08F8-415E-AD57-3341B65D1667}" type="presOf" srcId="{4897BBCC-FFAF-48A7-B728-476A1298C579}" destId="{A1BD9026-16C2-4E82-898B-FEF85740C31F}" srcOrd="1" destOrd="0" presId="urn:microsoft.com/office/officeart/2005/8/layout/vProcess5"/>
    <dgm:cxn modelId="{BAF12571-09CD-4B61-9C5F-7E55ABB775AF}" type="presOf" srcId="{AC1EA6BC-7E46-48A0-AB93-6FA892CED303}" destId="{61ED610B-30FD-4BAE-8428-F511873F5117}" srcOrd="1" destOrd="0" presId="urn:microsoft.com/office/officeart/2005/8/layout/vProcess5"/>
    <dgm:cxn modelId="{044E6934-2D47-4235-A5A0-662579E0E8EC}" type="presOf" srcId="{9E8E0E08-76B9-4A5A-AE84-32C196BAB849}" destId="{46597B6A-0B78-4DDC-AF17-B7A6472BD2C9}" srcOrd="0" destOrd="0" presId="urn:microsoft.com/office/officeart/2005/8/layout/vProcess5"/>
    <dgm:cxn modelId="{87C57DBF-6A5C-4665-9440-7B24B9CF5B02}" srcId="{9E8E0E08-76B9-4A5A-AE84-32C196BAB849}" destId="{A18C7668-5E51-4EED-92BB-B282ED3F61EF}" srcOrd="3" destOrd="0" parTransId="{6AA7ADBC-6CEE-4231-805A-AA5E24EA7A93}" sibTransId="{B72F7E4C-E383-4551-A3E9-95F88EB29D07}"/>
    <dgm:cxn modelId="{ABFB38AA-67BE-4B1D-BCB7-724BD0180069}" type="presOf" srcId="{7D160BEF-498A-4E9D-8E46-1A84D57E11D6}" destId="{04565649-FB22-40DA-B557-B617D1AFD3F0}" srcOrd="0" destOrd="0" presId="urn:microsoft.com/office/officeart/2005/8/layout/vProcess5"/>
    <dgm:cxn modelId="{577DC012-91A7-408B-B251-B84E8B50FA69}" srcId="{9E8E0E08-76B9-4A5A-AE84-32C196BAB849}" destId="{AC1EA6BC-7E46-48A0-AB93-6FA892CED303}" srcOrd="0" destOrd="0" parTransId="{415AB1EC-9D3D-4968-B1AA-4D35B3AB4EF5}" sibTransId="{682A4F75-59BF-4EE8-B27B-5ADB322305DF}"/>
    <dgm:cxn modelId="{B618562B-B7BF-41E6-9759-9291498A9572}" type="presParOf" srcId="{46597B6A-0B78-4DDC-AF17-B7A6472BD2C9}" destId="{6A5D25EA-0897-49ED-AA6E-00E1FA5FBD1D}" srcOrd="0" destOrd="0" presId="urn:microsoft.com/office/officeart/2005/8/layout/vProcess5"/>
    <dgm:cxn modelId="{549CE93D-A426-4BFD-858A-73FEAC62A085}" type="presParOf" srcId="{46597B6A-0B78-4DDC-AF17-B7A6472BD2C9}" destId="{7A1880FD-6E7D-4734-9EEA-F8E2D2DCCD4D}" srcOrd="1" destOrd="0" presId="urn:microsoft.com/office/officeart/2005/8/layout/vProcess5"/>
    <dgm:cxn modelId="{173E85F7-7641-4959-9E2B-8E7FC4C04B68}" type="presParOf" srcId="{46597B6A-0B78-4DDC-AF17-B7A6472BD2C9}" destId="{A35E89A9-E6A9-4226-91CD-88808A379EF2}" srcOrd="2" destOrd="0" presId="urn:microsoft.com/office/officeart/2005/8/layout/vProcess5"/>
    <dgm:cxn modelId="{E8FC0A29-13D2-43E7-ABE1-85389DD3B681}" type="presParOf" srcId="{46597B6A-0B78-4DDC-AF17-B7A6472BD2C9}" destId="{04565649-FB22-40DA-B557-B617D1AFD3F0}" srcOrd="3" destOrd="0" presId="urn:microsoft.com/office/officeart/2005/8/layout/vProcess5"/>
    <dgm:cxn modelId="{0FA24A36-21CD-4213-A8CD-A5644DD225DA}" type="presParOf" srcId="{46597B6A-0B78-4DDC-AF17-B7A6472BD2C9}" destId="{5B48545A-D16C-4C96-8EB8-D214F1120980}" srcOrd="4" destOrd="0" presId="urn:microsoft.com/office/officeart/2005/8/layout/vProcess5"/>
    <dgm:cxn modelId="{5CEC0562-33B6-4717-9F9A-5AADA5FD2D06}" type="presParOf" srcId="{46597B6A-0B78-4DDC-AF17-B7A6472BD2C9}" destId="{2AC93591-5091-46DA-91A4-3A4CD696EAC0}" srcOrd="5" destOrd="0" presId="urn:microsoft.com/office/officeart/2005/8/layout/vProcess5"/>
    <dgm:cxn modelId="{C9197F95-EF01-4A88-A789-5C3FDD82E901}" type="presParOf" srcId="{46597B6A-0B78-4DDC-AF17-B7A6472BD2C9}" destId="{AFC3D827-43D2-41D8-A509-29BAC052DFCE}" srcOrd="6" destOrd="0" presId="urn:microsoft.com/office/officeart/2005/8/layout/vProcess5"/>
    <dgm:cxn modelId="{54867B9D-F785-4A47-A038-F4A3DC75D070}" type="presParOf" srcId="{46597B6A-0B78-4DDC-AF17-B7A6472BD2C9}" destId="{D302DF3D-5701-4799-85A7-56B083878009}" srcOrd="7" destOrd="0" presId="urn:microsoft.com/office/officeart/2005/8/layout/vProcess5"/>
    <dgm:cxn modelId="{4B12B08F-AC72-4479-A487-A3BDAB7ACD38}" type="presParOf" srcId="{46597B6A-0B78-4DDC-AF17-B7A6472BD2C9}" destId="{61ED610B-30FD-4BAE-8428-F511873F5117}" srcOrd="8" destOrd="0" presId="urn:microsoft.com/office/officeart/2005/8/layout/vProcess5"/>
    <dgm:cxn modelId="{05E66D5D-C2EF-457C-8ACA-919277940F65}" type="presParOf" srcId="{46597B6A-0B78-4DDC-AF17-B7A6472BD2C9}" destId="{A1BD9026-16C2-4E82-898B-FEF85740C31F}" srcOrd="9" destOrd="0" presId="urn:microsoft.com/office/officeart/2005/8/layout/vProcess5"/>
    <dgm:cxn modelId="{C4EF04D1-7B63-45B0-A5D8-906E0A3B1C10}" type="presParOf" srcId="{46597B6A-0B78-4DDC-AF17-B7A6472BD2C9}" destId="{A9F8C7DF-BA44-42E5-B366-262C7E3082D2}" srcOrd="10" destOrd="0" presId="urn:microsoft.com/office/officeart/2005/8/layout/vProcess5"/>
    <dgm:cxn modelId="{42B87939-6F01-48D4-A6B5-BF3A105F6690}" type="presParOf" srcId="{46597B6A-0B78-4DDC-AF17-B7A6472BD2C9}" destId="{E47F59A3-43A2-4D12-9BF7-8C77032D5038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180E838-BE49-411D-AE44-282927FC7EA5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E102EA2-1B74-4049-A876-7C50225AB102}">
      <dgm:prSet/>
      <dgm:spPr/>
      <dgm:t>
        <a:bodyPr/>
        <a:lstStyle/>
        <a:p>
          <a:r>
            <a:rPr lang="en-US"/>
            <a:t>ECCELLENTE</a:t>
          </a:r>
        </a:p>
      </dgm:t>
    </dgm:pt>
    <dgm:pt modelId="{22706FF9-75D7-4985-9984-D5103619CEE7}" type="parTrans" cxnId="{CFC34606-5C21-40A6-88CA-229473435FA8}">
      <dgm:prSet/>
      <dgm:spPr/>
      <dgm:t>
        <a:bodyPr/>
        <a:lstStyle/>
        <a:p>
          <a:endParaRPr lang="en-US"/>
        </a:p>
      </dgm:t>
    </dgm:pt>
    <dgm:pt modelId="{92DD9116-12C7-42E7-A48A-ED42B57CBB84}" type="sibTrans" cxnId="{CFC34606-5C21-40A6-88CA-229473435FA8}">
      <dgm:prSet/>
      <dgm:spPr/>
      <dgm:t>
        <a:bodyPr/>
        <a:lstStyle/>
        <a:p>
          <a:endParaRPr lang="en-US"/>
        </a:p>
      </dgm:t>
    </dgm:pt>
    <dgm:pt modelId="{75B85CC5-AE40-46C1-91E1-16D1FA2DA213}">
      <dgm:prSet/>
      <dgm:spPr/>
      <dgm:t>
        <a:bodyPr/>
        <a:lstStyle/>
        <a:p>
          <a:r>
            <a:rPr lang="en-US"/>
            <a:t>OTTIMO</a:t>
          </a:r>
        </a:p>
      </dgm:t>
    </dgm:pt>
    <dgm:pt modelId="{03249B73-E082-4630-9BDA-19F8063D37E2}" type="parTrans" cxnId="{7E7A3958-DA65-443C-8762-82A55152FAB5}">
      <dgm:prSet/>
      <dgm:spPr/>
      <dgm:t>
        <a:bodyPr/>
        <a:lstStyle/>
        <a:p>
          <a:endParaRPr lang="en-US"/>
        </a:p>
      </dgm:t>
    </dgm:pt>
    <dgm:pt modelId="{11FF6E9E-BC5E-49EB-9423-25E3F739DB68}" type="sibTrans" cxnId="{7E7A3958-DA65-443C-8762-82A55152FAB5}">
      <dgm:prSet/>
      <dgm:spPr/>
      <dgm:t>
        <a:bodyPr/>
        <a:lstStyle/>
        <a:p>
          <a:endParaRPr lang="en-US"/>
        </a:p>
      </dgm:t>
    </dgm:pt>
    <dgm:pt modelId="{EE95AE6B-7C0D-4A89-BDC5-CD0484416C6F}">
      <dgm:prSet/>
      <dgm:spPr/>
      <dgm:t>
        <a:bodyPr/>
        <a:lstStyle/>
        <a:p>
          <a:r>
            <a:rPr lang="en-US"/>
            <a:t>DISTINTO</a:t>
          </a:r>
        </a:p>
      </dgm:t>
    </dgm:pt>
    <dgm:pt modelId="{015FBBE8-D232-4292-A32B-7287B53E1922}" type="parTrans" cxnId="{0ED8FE42-4BC1-4DAE-94C1-60CB36F8E854}">
      <dgm:prSet/>
      <dgm:spPr/>
      <dgm:t>
        <a:bodyPr/>
        <a:lstStyle/>
        <a:p>
          <a:endParaRPr lang="en-US"/>
        </a:p>
      </dgm:t>
    </dgm:pt>
    <dgm:pt modelId="{A401370B-24DD-4C46-936D-F7EA4F249811}" type="sibTrans" cxnId="{0ED8FE42-4BC1-4DAE-94C1-60CB36F8E854}">
      <dgm:prSet/>
      <dgm:spPr/>
      <dgm:t>
        <a:bodyPr/>
        <a:lstStyle/>
        <a:p>
          <a:endParaRPr lang="en-US"/>
        </a:p>
      </dgm:t>
    </dgm:pt>
    <dgm:pt modelId="{5DC3EC58-F3BC-4222-94B6-42B5B4419B99}">
      <dgm:prSet/>
      <dgm:spPr/>
      <dgm:t>
        <a:bodyPr/>
        <a:lstStyle/>
        <a:p>
          <a:r>
            <a:rPr lang="en-US"/>
            <a:t>BUONO</a:t>
          </a:r>
        </a:p>
      </dgm:t>
    </dgm:pt>
    <dgm:pt modelId="{4C7D2B5F-B3FC-4AF3-8C5A-1B567640558F}" type="parTrans" cxnId="{033009DE-E32D-40D3-8850-137EB3550F5B}">
      <dgm:prSet/>
      <dgm:spPr/>
      <dgm:t>
        <a:bodyPr/>
        <a:lstStyle/>
        <a:p>
          <a:endParaRPr lang="en-US"/>
        </a:p>
      </dgm:t>
    </dgm:pt>
    <dgm:pt modelId="{F6ADF91E-1F7F-4B50-BFC9-18DC6CED2EE5}" type="sibTrans" cxnId="{033009DE-E32D-40D3-8850-137EB3550F5B}">
      <dgm:prSet/>
      <dgm:spPr/>
      <dgm:t>
        <a:bodyPr/>
        <a:lstStyle/>
        <a:p>
          <a:endParaRPr lang="en-US"/>
        </a:p>
      </dgm:t>
    </dgm:pt>
    <dgm:pt modelId="{07E96A76-1580-4BC7-9EC5-3E86A342B1F1}">
      <dgm:prSet/>
      <dgm:spPr/>
      <dgm:t>
        <a:bodyPr/>
        <a:lstStyle/>
        <a:p>
          <a:r>
            <a:rPr lang="en-US"/>
            <a:t>SUFFICIENTE</a:t>
          </a:r>
        </a:p>
      </dgm:t>
    </dgm:pt>
    <dgm:pt modelId="{029F3770-13A9-4D55-A729-0E5ECF89EA28}" type="parTrans" cxnId="{132C0D39-7ED0-4E6F-B1C4-DA56174F5B3D}">
      <dgm:prSet/>
      <dgm:spPr/>
      <dgm:t>
        <a:bodyPr/>
        <a:lstStyle/>
        <a:p>
          <a:endParaRPr lang="en-US"/>
        </a:p>
      </dgm:t>
    </dgm:pt>
    <dgm:pt modelId="{30D13E73-1E85-4306-93F7-2507E03A3FE7}" type="sibTrans" cxnId="{132C0D39-7ED0-4E6F-B1C4-DA56174F5B3D}">
      <dgm:prSet/>
      <dgm:spPr/>
      <dgm:t>
        <a:bodyPr/>
        <a:lstStyle/>
        <a:p>
          <a:endParaRPr lang="en-US"/>
        </a:p>
      </dgm:t>
    </dgm:pt>
    <dgm:pt modelId="{95F868F3-CF42-4D16-8FAE-F0D60745EF49}">
      <dgm:prSet/>
      <dgm:spPr/>
      <dgm:t>
        <a:bodyPr/>
        <a:lstStyle/>
        <a:p>
          <a:r>
            <a:rPr lang="en-US"/>
            <a:t>NON SUFFICIENTE</a:t>
          </a:r>
        </a:p>
      </dgm:t>
    </dgm:pt>
    <dgm:pt modelId="{37F8A60C-6F4F-4899-9716-B0969DF4BB9D}" type="parTrans" cxnId="{CA5DF274-41EC-4583-B30E-F772299AF601}">
      <dgm:prSet/>
      <dgm:spPr/>
      <dgm:t>
        <a:bodyPr/>
        <a:lstStyle/>
        <a:p>
          <a:endParaRPr lang="en-US"/>
        </a:p>
      </dgm:t>
    </dgm:pt>
    <dgm:pt modelId="{5A451E5D-FE8E-4CF1-A90D-AA7928172E75}" type="sibTrans" cxnId="{CA5DF274-41EC-4583-B30E-F772299AF601}">
      <dgm:prSet/>
      <dgm:spPr/>
      <dgm:t>
        <a:bodyPr/>
        <a:lstStyle/>
        <a:p>
          <a:endParaRPr lang="en-US"/>
        </a:p>
      </dgm:t>
    </dgm:pt>
    <dgm:pt modelId="{420D9C40-77AA-466E-BE57-167FB41D8E0E}" type="pres">
      <dgm:prSet presAssocID="{8180E838-BE49-411D-AE44-282927FC7EA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1397FF98-2824-4127-967E-4CEECCC5033A}" type="pres">
      <dgm:prSet presAssocID="{9E102EA2-1B74-4049-A876-7C50225AB102}" presName="arrow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78FE462-F65C-4F7A-BAFF-DEBD8966EFBB}" type="pres">
      <dgm:prSet presAssocID="{75B85CC5-AE40-46C1-91E1-16D1FA2DA213}" presName="arrow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B393B4A-88DE-4D12-AD59-073B3207E209}" type="pres">
      <dgm:prSet presAssocID="{EE95AE6B-7C0D-4A89-BDC5-CD0484416C6F}" presName="arrow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757A1D4-AB4C-4EA7-8170-467FB60D9736}" type="pres">
      <dgm:prSet presAssocID="{5DC3EC58-F3BC-4222-94B6-42B5B4419B99}" presName="arrow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685AEFF-56B3-46D9-A6B2-D8E12FA6D687}" type="pres">
      <dgm:prSet presAssocID="{07E96A76-1580-4BC7-9EC5-3E86A342B1F1}" presName="arrow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5AC0AC5-903B-41E2-96E6-4AF299162E6F}" type="pres">
      <dgm:prSet presAssocID="{95F868F3-CF42-4D16-8FAE-F0D60745EF49}" presName="arrow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5324FC8-D711-4645-A8E6-96958ABC020D}" type="presOf" srcId="{5DC3EC58-F3BC-4222-94B6-42B5B4419B99}" destId="{E757A1D4-AB4C-4EA7-8170-467FB60D9736}" srcOrd="0" destOrd="0" presId="urn:microsoft.com/office/officeart/2005/8/layout/arrow5"/>
    <dgm:cxn modelId="{5AE85CEF-A504-48D5-9610-E297A0A2EC2F}" type="presOf" srcId="{EE95AE6B-7C0D-4A89-BDC5-CD0484416C6F}" destId="{BB393B4A-88DE-4D12-AD59-073B3207E209}" srcOrd="0" destOrd="0" presId="urn:microsoft.com/office/officeart/2005/8/layout/arrow5"/>
    <dgm:cxn modelId="{05BB12C4-9E9A-4A45-AFB0-659E93439CAC}" type="presOf" srcId="{75B85CC5-AE40-46C1-91E1-16D1FA2DA213}" destId="{B78FE462-F65C-4F7A-BAFF-DEBD8966EFBB}" srcOrd="0" destOrd="0" presId="urn:microsoft.com/office/officeart/2005/8/layout/arrow5"/>
    <dgm:cxn modelId="{0ED8FE42-4BC1-4DAE-94C1-60CB36F8E854}" srcId="{8180E838-BE49-411D-AE44-282927FC7EA5}" destId="{EE95AE6B-7C0D-4A89-BDC5-CD0484416C6F}" srcOrd="2" destOrd="0" parTransId="{015FBBE8-D232-4292-A32B-7287B53E1922}" sibTransId="{A401370B-24DD-4C46-936D-F7EA4F249811}"/>
    <dgm:cxn modelId="{132C0D39-7ED0-4E6F-B1C4-DA56174F5B3D}" srcId="{8180E838-BE49-411D-AE44-282927FC7EA5}" destId="{07E96A76-1580-4BC7-9EC5-3E86A342B1F1}" srcOrd="4" destOrd="0" parTransId="{029F3770-13A9-4D55-A729-0E5ECF89EA28}" sibTransId="{30D13E73-1E85-4306-93F7-2507E03A3FE7}"/>
    <dgm:cxn modelId="{7E7A3958-DA65-443C-8762-82A55152FAB5}" srcId="{8180E838-BE49-411D-AE44-282927FC7EA5}" destId="{75B85CC5-AE40-46C1-91E1-16D1FA2DA213}" srcOrd="1" destOrd="0" parTransId="{03249B73-E082-4630-9BDA-19F8063D37E2}" sibTransId="{11FF6E9E-BC5E-49EB-9423-25E3F739DB68}"/>
    <dgm:cxn modelId="{CFC34606-5C21-40A6-88CA-229473435FA8}" srcId="{8180E838-BE49-411D-AE44-282927FC7EA5}" destId="{9E102EA2-1B74-4049-A876-7C50225AB102}" srcOrd="0" destOrd="0" parTransId="{22706FF9-75D7-4985-9984-D5103619CEE7}" sibTransId="{92DD9116-12C7-42E7-A48A-ED42B57CBB84}"/>
    <dgm:cxn modelId="{CA5DF274-41EC-4583-B30E-F772299AF601}" srcId="{8180E838-BE49-411D-AE44-282927FC7EA5}" destId="{95F868F3-CF42-4D16-8FAE-F0D60745EF49}" srcOrd="5" destOrd="0" parTransId="{37F8A60C-6F4F-4899-9716-B0969DF4BB9D}" sibTransId="{5A451E5D-FE8E-4CF1-A90D-AA7928172E75}"/>
    <dgm:cxn modelId="{6524AD58-8245-4385-8A64-3028657522E8}" type="presOf" srcId="{95F868F3-CF42-4D16-8FAE-F0D60745EF49}" destId="{85AC0AC5-903B-41E2-96E6-4AF299162E6F}" srcOrd="0" destOrd="0" presId="urn:microsoft.com/office/officeart/2005/8/layout/arrow5"/>
    <dgm:cxn modelId="{033009DE-E32D-40D3-8850-137EB3550F5B}" srcId="{8180E838-BE49-411D-AE44-282927FC7EA5}" destId="{5DC3EC58-F3BC-4222-94B6-42B5B4419B99}" srcOrd="3" destOrd="0" parTransId="{4C7D2B5F-B3FC-4AF3-8C5A-1B567640558F}" sibTransId="{F6ADF91E-1F7F-4B50-BFC9-18DC6CED2EE5}"/>
    <dgm:cxn modelId="{D80B9245-970A-494B-884C-1D7741AC0A39}" type="presOf" srcId="{07E96A76-1580-4BC7-9EC5-3E86A342B1F1}" destId="{2685AEFF-56B3-46D9-A6B2-D8E12FA6D687}" srcOrd="0" destOrd="0" presId="urn:microsoft.com/office/officeart/2005/8/layout/arrow5"/>
    <dgm:cxn modelId="{4F0531E4-93D6-48C5-A423-849C976CE655}" type="presOf" srcId="{9E102EA2-1B74-4049-A876-7C50225AB102}" destId="{1397FF98-2824-4127-967E-4CEECCC5033A}" srcOrd="0" destOrd="0" presId="urn:microsoft.com/office/officeart/2005/8/layout/arrow5"/>
    <dgm:cxn modelId="{F3DBC34B-8130-4ADC-9D6B-B2BA61BEE7EF}" type="presOf" srcId="{8180E838-BE49-411D-AE44-282927FC7EA5}" destId="{420D9C40-77AA-466E-BE57-167FB41D8E0E}" srcOrd="0" destOrd="0" presId="urn:microsoft.com/office/officeart/2005/8/layout/arrow5"/>
    <dgm:cxn modelId="{40E2DC03-7784-4FD2-8FBD-EE61C1604F58}" type="presParOf" srcId="{420D9C40-77AA-466E-BE57-167FB41D8E0E}" destId="{1397FF98-2824-4127-967E-4CEECCC5033A}" srcOrd="0" destOrd="0" presId="urn:microsoft.com/office/officeart/2005/8/layout/arrow5"/>
    <dgm:cxn modelId="{DDCC7A7D-6236-46B6-AD07-D6DB049614A2}" type="presParOf" srcId="{420D9C40-77AA-466E-BE57-167FB41D8E0E}" destId="{B78FE462-F65C-4F7A-BAFF-DEBD8966EFBB}" srcOrd="1" destOrd="0" presId="urn:microsoft.com/office/officeart/2005/8/layout/arrow5"/>
    <dgm:cxn modelId="{B230665A-8888-48F0-BCCB-CD0F8F092BBF}" type="presParOf" srcId="{420D9C40-77AA-466E-BE57-167FB41D8E0E}" destId="{BB393B4A-88DE-4D12-AD59-073B3207E209}" srcOrd="2" destOrd="0" presId="urn:microsoft.com/office/officeart/2005/8/layout/arrow5"/>
    <dgm:cxn modelId="{406DB803-6567-4CEC-93F5-935056E517AB}" type="presParOf" srcId="{420D9C40-77AA-466E-BE57-167FB41D8E0E}" destId="{E757A1D4-AB4C-4EA7-8170-467FB60D9736}" srcOrd="3" destOrd="0" presId="urn:microsoft.com/office/officeart/2005/8/layout/arrow5"/>
    <dgm:cxn modelId="{21F5637A-E419-4DDE-8CCF-8538F66E3188}" type="presParOf" srcId="{420D9C40-77AA-466E-BE57-167FB41D8E0E}" destId="{2685AEFF-56B3-46D9-A6B2-D8E12FA6D687}" srcOrd="4" destOrd="0" presId="urn:microsoft.com/office/officeart/2005/8/layout/arrow5"/>
    <dgm:cxn modelId="{0B0B0F50-54D3-48FC-8323-01F003DB51E8}" type="presParOf" srcId="{420D9C40-77AA-466E-BE57-167FB41D8E0E}" destId="{85AC0AC5-903B-41E2-96E6-4AF299162E6F}" srcOrd="5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28A21-945F-426A-85EE-740D3CFEF991}">
      <dsp:nvSpPr>
        <dsp:cNvPr id="0" name=""/>
        <dsp:cNvSpPr/>
      </dsp:nvSpPr>
      <dsp:spPr>
        <a:xfrm>
          <a:off x="0" y="0"/>
          <a:ext cx="8721089" cy="7443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b="1" i="0" kern="1200" baseline="0"/>
            <a:t>AUTONOMIA</a:t>
          </a:r>
          <a:endParaRPr lang="en-US" sz="2300" kern="1200"/>
        </a:p>
      </dsp:txBody>
      <dsp:txXfrm>
        <a:off x="21801" y="21801"/>
        <a:ext cx="7855007" cy="700724"/>
      </dsp:txXfrm>
    </dsp:sp>
    <dsp:sp modelId="{47030A73-DD0D-47DF-BF2E-6E346709CB1A}">
      <dsp:nvSpPr>
        <dsp:cNvPr id="0" name=""/>
        <dsp:cNvSpPr/>
      </dsp:nvSpPr>
      <dsp:spPr>
        <a:xfrm>
          <a:off x="730391" y="879658"/>
          <a:ext cx="8721089" cy="7443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51605"/>
                <a:satOff val="-2211"/>
                <a:lumOff val="12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51605"/>
                <a:satOff val="-2211"/>
                <a:lumOff val="12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51605"/>
                <a:satOff val="-2211"/>
                <a:lumOff val="12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b="1" i="0" kern="1200" baseline="0"/>
            <a:t>CONTINUITÀ</a:t>
          </a:r>
          <a:endParaRPr lang="en-US" sz="2300" kern="1200"/>
        </a:p>
      </dsp:txBody>
      <dsp:txXfrm>
        <a:off x="752192" y="901459"/>
        <a:ext cx="7463284" cy="700724"/>
      </dsp:txXfrm>
    </dsp:sp>
    <dsp:sp modelId="{F3B0EF65-5210-4358-AD05-6DBBF3656EEA}">
      <dsp:nvSpPr>
        <dsp:cNvPr id="0" name=""/>
        <dsp:cNvSpPr/>
      </dsp:nvSpPr>
      <dsp:spPr>
        <a:xfrm>
          <a:off x="1449881" y="1759316"/>
          <a:ext cx="8721089" cy="7443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903209"/>
                <a:satOff val="-4421"/>
                <a:lumOff val="24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903209"/>
                <a:satOff val="-4421"/>
                <a:lumOff val="24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903209"/>
                <a:satOff val="-4421"/>
                <a:lumOff val="24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b="1" i="0" kern="1200" baseline="0" dirty="0"/>
            <a:t>TIPOLOGIA DELLA SITUAZIONE </a:t>
          </a:r>
          <a:r>
            <a:rPr lang="it-IT" sz="2300" b="0" i="0" kern="1200" baseline="0" dirty="0"/>
            <a:t>(NOTA E NON NOTA)</a:t>
          </a:r>
          <a:endParaRPr lang="en-US" sz="2300" kern="1200" dirty="0"/>
        </a:p>
      </dsp:txBody>
      <dsp:txXfrm>
        <a:off x="1471682" y="1781117"/>
        <a:ext cx="7474185" cy="700724"/>
      </dsp:txXfrm>
    </dsp:sp>
    <dsp:sp modelId="{0312F693-C3B0-4970-87AD-B0C6B5D45C15}">
      <dsp:nvSpPr>
        <dsp:cNvPr id="0" name=""/>
        <dsp:cNvSpPr/>
      </dsp:nvSpPr>
      <dsp:spPr>
        <a:xfrm>
          <a:off x="2180272" y="2638974"/>
          <a:ext cx="8721089" cy="7443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354814"/>
                <a:satOff val="-6632"/>
                <a:lumOff val="372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354814"/>
                <a:satOff val="-6632"/>
                <a:lumOff val="372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354814"/>
                <a:satOff val="-6632"/>
                <a:lumOff val="372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b="1" i="0" kern="1200" baseline="0"/>
            <a:t>RISORSE MOBILITATE</a:t>
          </a:r>
          <a:endParaRPr lang="en-US" sz="2300" kern="1200"/>
        </a:p>
      </dsp:txBody>
      <dsp:txXfrm>
        <a:off x="2202073" y="2660775"/>
        <a:ext cx="7463284" cy="700724"/>
      </dsp:txXfrm>
    </dsp:sp>
    <dsp:sp modelId="{54A4931D-ABD4-4F52-9F28-7F534E396ADD}">
      <dsp:nvSpPr>
        <dsp:cNvPr id="0" name=""/>
        <dsp:cNvSpPr/>
      </dsp:nvSpPr>
      <dsp:spPr>
        <a:xfrm>
          <a:off x="8237277" y="570086"/>
          <a:ext cx="483812" cy="48381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8346135" y="570086"/>
        <a:ext cx="266096" cy="364069"/>
      </dsp:txXfrm>
    </dsp:sp>
    <dsp:sp modelId="{E69F8AE0-0390-4B64-AB31-F7EFDB040A11}">
      <dsp:nvSpPr>
        <dsp:cNvPr id="0" name=""/>
        <dsp:cNvSpPr/>
      </dsp:nvSpPr>
      <dsp:spPr>
        <a:xfrm>
          <a:off x="8967668" y="1449744"/>
          <a:ext cx="483812" cy="48381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814885"/>
            <a:satOff val="-2356"/>
            <a:lumOff val="-5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814885"/>
              <a:satOff val="-2356"/>
              <a:lumOff val="-5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9076526" y="1449744"/>
        <a:ext cx="266096" cy="364069"/>
      </dsp:txXfrm>
    </dsp:sp>
    <dsp:sp modelId="{456E258C-7885-46C9-A350-952744282D0E}">
      <dsp:nvSpPr>
        <dsp:cNvPr id="0" name=""/>
        <dsp:cNvSpPr/>
      </dsp:nvSpPr>
      <dsp:spPr>
        <a:xfrm>
          <a:off x="9687158" y="2329402"/>
          <a:ext cx="483812" cy="48381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629769"/>
            <a:satOff val="-4713"/>
            <a:lumOff val="-10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1629769"/>
              <a:satOff val="-4713"/>
              <a:lumOff val="-10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9796016" y="2329402"/>
        <a:ext cx="266096" cy="3640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8532BB-BAFD-456E-87A8-04016AACCBD1}">
      <dsp:nvSpPr>
        <dsp:cNvPr id="0" name=""/>
        <dsp:cNvSpPr/>
      </dsp:nvSpPr>
      <dsp:spPr>
        <a:xfrm>
          <a:off x="0" y="0"/>
          <a:ext cx="8322945" cy="207416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/>
            <a:t>AVANZATO</a:t>
          </a:r>
        </a:p>
      </dsp:txBody>
      <dsp:txXfrm>
        <a:off x="60750" y="60750"/>
        <a:ext cx="6179132" cy="1952667"/>
      </dsp:txXfrm>
    </dsp:sp>
    <dsp:sp modelId="{D8CA50D2-BA20-4328-8BEC-195DC1AAB938}">
      <dsp:nvSpPr>
        <dsp:cNvPr id="0" name=""/>
        <dsp:cNvSpPr/>
      </dsp:nvSpPr>
      <dsp:spPr>
        <a:xfrm>
          <a:off x="1468755" y="2535093"/>
          <a:ext cx="8322945" cy="2074167"/>
        </a:xfrm>
        <a:prstGeom prst="roundRect">
          <a:avLst>
            <a:gd name="adj" fmla="val 10000"/>
          </a:avLst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b="0" i="0" u="none" strike="noStrike" kern="1200" baseline="0" dirty="0">
              <a:latin typeface="Arial" panose="020B0604020202020204" pitchFamily="34" charset="0"/>
            </a:rPr>
            <a:t>•</a:t>
          </a:r>
          <a:r>
            <a:rPr lang="it-IT" sz="2500" b="1" i="0" u="none" strike="noStrike" kern="1200" baseline="0" dirty="0">
              <a:latin typeface="Garamond" panose="02020404030301010803" pitchFamily="18" charset="0"/>
            </a:rPr>
            <a:t>L’ alunno porta a termine compiti in </a:t>
          </a:r>
          <a:r>
            <a:rPr lang="it-IT" sz="2500" b="1" i="0" u="none" strike="noStrike" kern="1200" baseline="0" dirty="0">
              <a:solidFill>
                <a:srgbClr val="0070C0"/>
              </a:solidFill>
              <a:latin typeface="Garamond" panose="02020404030301010803" pitchFamily="18" charset="0"/>
            </a:rPr>
            <a:t>situazioni note e non note</a:t>
          </a:r>
          <a:r>
            <a:rPr lang="it-IT" sz="2500" b="1" i="0" u="none" strike="noStrike" kern="1200" baseline="0" dirty="0">
              <a:latin typeface="Garamond" panose="02020404030301010803" pitchFamily="18" charset="0"/>
            </a:rPr>
            <a:t>, mobilitando una </a:t>
          </a:r>
          <a:r>
            <a:rPr lang="it-IT" sz="2500" b="1" i="0" u="none" strike="noStrike" kern="1200" baseline="0" dirty="0">
              <a:solidFill>
                <a:srgbClr val="0070C0"/>
              </a:solidFill>
              <a:latin typeface="Garamond" panose="02020404030301010803" pitchFamily="18" charset="0"/>
            </a:rPr>
            <a:t>varietà di risorse </a:t>
          </a:r>
          <a:r>
            <a:rPr lang="it-IT" sz="2500" b="1" i="0" u="none" strike="noStrike" kern="1200" baseline="0" dirty="0">
              <a:latin typeface="Garamond" panose="02020404030301010803" pitchFamily="18" charset="0"/>
            </a:rPr>
            <a:t>sia fornite dal docente sia reperite altrove, in modo </a:t>
          </a:r>
          <a:r>
            <a:rPr lang="it-IT" sz="2500" b="1" i="0" u="none" strike="noStrike" kern="1200" baseline="0" dirty="0">
              <a:solidFill>
                <a:srgbClr val="0070C0"/>
              </a:solidFill>
              <a:latin typeface="Garamond" panose="02020404030301010803" pitchFamily="18" charset="0"/>
            </a:rPr>
            <a:t>autonomo</a:t>
          </a:r>
          <a:r>
            <a:rPr lang="it-IT" sz="2500" b="1" i="0" u="none" strike="noStrike" kern="1200" baseline="0" dirty="0">
              <a:latin typeface="Garamond" panose="02020404030301010803" pitchFamily="18" charset="0"/>
            </a:rPr>
            <a:t> e con </a:t>
          </a:r>
          <a:r>
            <a:rPr lang="it-IT" sz="2500" b="1" i="0" u="none" strike="noStrike" kern="1200" baseline="0" dirty="0">
              <a:solidFill>
                <a:srgbClr val="0070C0"/>
              </a:solidFill>
              <a:latin typeface="Garamond" panose="02020404030301010803" pitchFamily="18" charset="0"/>
            </a:rPr>
            <a:t>continuità</a:t>
          </a:r>
          <a:r>
            <a:rPr lang="it-IT" sz="2500" b="1" i="0" u="none" strike="noStrike" kern="1200" baseline="0" dirty="0">
              <a:latin typeface="Garamond" panose="02020404030301010803" pitchFamily="18" charset="0"/>
            </a:rPr>
            <a:t>.</a:t>
          </a:r>
        </a:p>
      </dsp:txBody>
      <dsp:txXfrm>
        <a:off x="1529505" y="2595843"/>
        <a:ext cx="5384481" cy="1952667"/>
      </dsp:txXfrm>
    </dsp:sp>
    <dsp:sp modelId="{1416D703-4160-4AC7-A49B-B21AAE583E9C}">
      <dsp:nvSpPr>
        <dsp:cNvPr id="0" name=""/>
        <dsp:cNvSpPr/>
      </dsp:nvSpPr>
      <dsp:spPr>
        <a:xfrm>
          <a:off x="6974737" y="1630526"/>
          <a:ext cx="1348208" cy="134820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7278084" y="1630526"/>
        <a:ext cx="741514" cy="10145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0F9D79-0305-4415-A4E9-9FF06C7D6B26}">
      <dsp:nvSpPr>
        <dsp:cNvPr id="0" name=""/>
        <dsp:cNvSpPr/>
      </dsp:nvSpPr>
      <dsp:spPr>
        <a:xfrm>
          <a:off x="-106340" y="-51141"/>
          <a:ext cx="8439755" cy="207345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/>
            <a:t>INTERMEDIO</a:t>
          </a:r>
        </a:p>
      </dsp:txBody>
      <dsp:txXfrm>
        <a:off x="-45611" y="9588"/>
        <a:ext cx="6296683" cy="1951992"/>
      </dsp:txXfrm>
    </dsp:sp>
    <dsp:sp modelId="{75A5D7DB-DED2-427F-A7DF-3C671748B565}">
      <dsp:nvSpPr>
        <dsp:cNvPr id="0" name=""/>
        <dsp:cNvSpPr/>
      </dsp:nvSpPr>
      <dsp:spPr>
        <a:xfrm>
          <a:off x="1170345" y="2380792"/>
          <a:ext cx="8865119" cy="2278017"/>
        </a:xfrm>
        <a:prstGeom prst="roundRect">
          <a:avLst>
            <a:gd name="adj" fmla="val 10000"/>
          </a:avLst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b="0" i="0" u="none" strike="noStrike" kern="1200" baseline="0" dirty="0">
              <a:latin typeface="Arial" panose="020B0604020202020204" pitchFamily="34" charset="0"/>
            </a:rPr>
            <a:t>•</a:t>
          </a:r>
          <a:r>
            <a:rPr lang="it-IT" sz="2300" b="1" i="0" u="none" strike="noStrike" kern="1200" baseline="0" dirty="0">
              <a:latin typeface="Garamond" panose="02020404030301010803" pitchFamily="18" charset="0"/>
            </a:rPr>
            <a:t>L’ alunno porta a termine compiti </a:t>
          </a:r>
          <a:r>
            <a:rPr lang="it-IT" sz="2300" b="1" i="0" u="none" strike="noStrike" kern="1200" baseline="0" dirty="0">
              <a:solidFill>
                <a:srgbClr val="0070C0"/>
              </a:solidFill>
              <a:latin typeface="Garamond" panose="02020404030301010803" pitchFamily="18" charset="0"/>
            </a:rPr>
            <a:t>in</a:t>
          </a:r>
          <a:r>
            <a:rPr lang="it-IT" sz="2300" b="1" i="0" u="none" strike="noStrike" kern="1200" baseline="0" dirty="0">
              <a:latin typeface="Garamond" panose="02020404030301010803" pitchFamily="18" charset="0"/>
            </a:rPr>
            <a:t> </a:t>
          </a:r>
          <a:r>
            <a:rPr lang="it-IT" sz="2300" b="1" i="0" u="none" strike="noStrike" kern="1200" baseline="0" dirty="0">
              <a:solidFill>
                <a:srgbClr val="0070C0"/>
              </a:solidFill>
              <a:latin typeface="Garamond" panose="02020404030301010803" pitchFamily="18" charset="0"/>
            </a:rPr>
            <a:t>situazioni note </a:t>
          </a:r>
          <a:r>
            <a:rPr lang="it-IT" sz="2300" b="1" i="0" u="none" strike="noStrike" kern="1200" baseline="0" dirty="0">
              <a:latin typeface="Garamond" panose="02020404030301010803" pitchFamily="18" charset="0"/>
            </a:rPr>
            <a:t>in modo autonomo e continuo; risolve compiti </a:t>
          </a:r>
          <a:r>
            <a:rPr lang="it-IT" sz="2300" b="1" i="0" u="none" strike="noStrike" kern="1200" baseline="0" dirty="0">
              <a:solidFill>
                <a:srgbClr val="0070C0"/>
              </a:solidFill>
              <a:latin typeface="Garamond" panose="02020404030301010803" pitchFamily="18" charset="0"/>
            </a:rPr>
            <a:t>in situazioni non note</a:t>
          </a:r>
          <a:r>
            <a:rPr lang="it-IT" sz="2300" b="1" i="0" u="none" strike="noStrike" kern="1200" baseline="0" dirty="0">
              <a:latin typeface="Garamond" panose="02020404030301010803" pitchFamily="18" charset="0"/>
            </a:rPr>
            <a:t> utilizzando le risorse fornite dal docente o reperite altrove, anche </a:t>
          </a:r>
          <a:r>
            <a:rPr lang="it-IT" sz="2300" b="1" i="0" u="none" strike="noStrike" kern="1200" baseline="0" dirty="0">
              <a:solidFill>
                <a:srgbClr val="0070C0"/>
              </a:solidFill>
              <a:latin typeface="Garamond" panose="02020404030301010803" pitchFamily="18" charset="0"/>
            </a:rPr>
            <a:t>se in modo discontinuo e non del tutto autonomo</a:t>
          </a:r>
        </a:p>
      </dsp:txBody>
      <dsp:txXfrm>
        <a:off x="1237066" y="2447513"/>
        <a:ext cx="5751575" cy="2144575"/>
      </dsp:txXfrm>
    </dsp:sp>
    <dsp:sp modelId="{D1097B14-A2E9-4746-A29A-FE2EEAC61ED0}">
      <dsp:nvSpPr>
        <dsp:cNvPr id="0" name=""/>
        <dsp:cNvSpPr/>
      </dsp:nvSpPr>
      <dsp:spPr>
        <a:xfrm>
          <a:off x="6985671" y="1578820"/>
          <a:ext cx="1347742" cy="134774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7288913" y="1578820"/>
        <a:ext cx="741258" cy="10141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872B8-C8BB-445D-9989-F98EFF2EF923}">
      <dsp:nvSpPr>
        <dsp:cNvPr id="0" name=""/>
        <dsp:cNvSpPr/>
      </dsp:nvSpPr>
      <dsp:spPr>
        <a:xfrm>
          <a:off x="0" y="0"/>
          <a:ext cx="8574928" cy="19938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/>
            <a:t>BASE</a:t>
          </a:r>
        </a:p>
      </dsp:txBody>
      <dsp:txXfrm>
        <a:off x="58398" y="58398"/>
        <a:ext cx="6514110" cy="1877073"/>
      </dsp:txXfrm>
    </dsp:sp>
    <dsp:sp modelId="{D4E32CB5-FDE1-4C4A-AD6C-0E4E0DE03ACC}">
      <dsp:nvSpPr>
        <dsp:cNvPr id="0" name=""/>
        <dsp:cNvSpPr/>
      </dsp:nvSpPr>
      <dsp:spPr>
        <a:xfrm>
          <a:off x="1513222" y="2436951"/>
          <a:ext cx="8574928" cy="1993869"/>
        </a:xfrm>
        <a:prstGeom prst="roundRect">
          <a:avLst>
            <a:gd name="adj" fmla="val 10000"/>
          </a:avLst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b="1" i="0" u="none" strike="noStrike" kern="1200" baseline="0" dirty="0">
              <a:latin typeface="Garamond" panose="02020404030301010803" pitchFamily="18" charset="0"/>
            </a:rPr>
            <a:t>L’alunno porta a termine compiti </a:t>
          </a:r>
          <a:r>
            <a:rPr lang="it-IT" sz="2500" b="1" i="0" u="none" strike="noStrike" kern="1200" baseline="0" dirty="0">
              <a:solidFill>
                <a:srgbClr val="0070C0"/>
              </a:solidFill>
              <a:latin typeface="Garamond" panose="02020404030301010803" pitchFamily="18" charset="0"/>
            </a:rPr>
            <a:t>solo in situazioni note </a:t>
          </a:r>
          <a:r>
            <a:rPr lang="it-IT" sz="2500" b="1" i="0" u="none" strike="noStrike" kern="1200" baseline="0" dirty="0">
              <a:latin typeface="Garamond" panose="02020404030301010803" pitchFamily="18" charset="0"/>
            </a:rPr>
            <a:t>e utilizzando le risorse fornite dal docente, sia </a:t>
          </a:r>
          <a:r>
            <a:rPr lang="it-IT" sz="2500" b="1" i="0" u="none" strike="noStrike" kern="1200" baseline="0" dirty="0">
              <a:solidFill>
                <a:srgbClr val="0070C0"/>
              </a:solidFill>
              <a:latin typeface="Garamond" panose="02020404030301010803" pitchFamily="18" charset="0"/>
            </a:rPr>
            <a:t>in modo autonomo ma discontinuo</a:t>
          </a:r>
          <a:r>
            <a:rPr lang="it-IT" sz="2500" b="1" i="0" u="none" strike="noStrike" kern="1200" baseline="0" dirty="0">
              <a:latin typeface="Garamond" panose="02020404030301010803" pitchFamily="18" charset="0"/>
            </a:rPr>
            <a:t>, sia </a:t>
          </a:r>
          <a:r>
            <a:rPr lang="it-IT" sz="2500" b="1" i="0" u="none" strike="noStrike" kern="1200" baseline="0" dirty="0">
              <a:solidFill>
                <a:srgbClr val="0070C0"/>
              </a:solidFill>
              <a:latin typeface="Garamond" panose="02020404030301010803" pitchFamily="18" charset="0"/>
            </a:rPr>
            <a:t>in modo non autonomo, ma con continuità</a:t>
          </a:r>
        </a:p>
      </dsp:txBody>
      <dsp:txXfrm>
        <a:off x="1571620" y="2495349"/>
        <a:ext cx="5648894" cy="1877073"/>
      </dsp:txXfrm>
    </dsp:sp>
    <dsp:sp modelId="{120490EE-D2B9-46A4-BF50-8172954BC418}">
      <dsp:nvSpPr>
        <dsp:cNvPr id="0" name=""/>
        <dsp:cNvSpPr/>
      </dsp:nvSpPr>
      <dsp:spPr>
        <a:xfrm>
          <a:off x="7278913" y="1567402"/>
          <a:ext cx="1296014" cy="129601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7570516" y="1567402"/>
        <a:ext cx="712808" cy="9752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637A8B-0486-4E01-AEC0-A98C483A9523}">
      <dsp:nvSpPr>
        <dsp:cNvPr id="0" name=""/>
        <dsp:cNvSpPr/>
      </dsp:nvSpPr>
      <dsp:spPr>
        <a:xfrm>
          <a:off x="0" y="0"/>
          <a:ext cx="8158146" cy="19938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/>
            <a:t>IN VIA DI PRIMA ACQUISIZIONE</a:t>
          </a:r>
        </a:p>
      </dsp:txBody>
      <dsp:txXfrm>
        <a:off x="58398" y="58398"/>
        <a:ext cx="6097327" cy="1877073"/>
      </dsp:txXfrm>
    </dsp:sp>
    <dsp:sp modelId="{A9D3443A-67BE-47D2-A63E-A5896025A6E0}">
      <dsp:nvSpPr>
        <dsp:cNvPr id="0" name=""/>
        <dsp:cNvSpPr/>
      </dsp:nvSpPr>
      <dsp:spPr>
        <a:xfrm>
          <a:off x="1439672" y="2436951"/>
          <a:ext cx="8158146" cy="1993869"/>
        </a:xfrm>
        <a:prstGeom prst="roundRect">
          <a:avLst>
            <a:gd name="adj" fmla="val 10000"/>
          </a:avLst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b="1" i="0" u="none" strike="noStrike" kern="1200" baseline="0" dirty="0">
              <a:latin typeface="Garamond" panose="02020404030301010803" pitchFamily="18" charset="0"/>
            </a:rPr>
            <a:t>L’alunno porta a termine compiti solo </a:t>
          </a:r>
          <a:r>
            <a:rPr lang="it-IT" sz="2600" b="1" i="0" u="none" strike="noStrike" kern="1200" baseline="0" dirty="0">
              <a:solidFill>
                <a:srgbClr val="0070C0"/>
              </a:solidFill>
              <a:latin typeface="Garamond" panose="02020404030301010803" pitchFamily="18" charset="0"/>
            </a:rPr>
            <a:t>in situazioni note </a:t>
          </a:r>
          <a:r>
            <a:rPr lang="it-IT" sz="2600" b="1" i="0" u="none" strike="noStrike" kern="1200" baseline="0" dirty="0">
              <a:latin typeface="Garamond" panose="02020404030301010803" pitchFamily="18" charset="0"/>
            </a:rPr>
            <a:t>e unicamente con il </a:t>
          </a:r>
          <a:r>
            <a:rPr lang="it-IT" sz="2600" b="1" i="0" u="none" strike="noStrike" kern="1200" baseline="0" dirty="0">
              <a:solidFill>
                <a:srgbClr val="0070C0"/>
              </a:solidFill>
              <a:latin typeface="Garamond" panose="02020404030301010803" pitchFamily="18" charset="0"/>
            </a:rPr>
            <a:t>supporto del docente </a:t>
          </a:r>
          <a:r>
            <a:rPr lang="it-IT" sz="2600" b="1" i="0" u="none" strike="noStrike" kern="1200" baseline="0" dirty="0">
              <a:latin typeface="Garamond" panose="02020404030301010803" pitchFamily="18" charset="0"/>
            </a:rPr>
            <a:t>e di risorse fornite appositamente. </a:t>
          </a:r>
        </a:p>
      </dsp:txBody>
      <dsp:txXfrm>
        <a:off x="1498070" y="2495349"/>
        <a:ext cx="5305662" cy="1877073"/>
      </dsp:txXfrm>
    </dsp:sp>
    <dsp:sp modelId="{A6D8FD69-48ED-43E5-97F6-1A898D4D2401}">
      <dsp:nvSpPr>
        <dsp:cNvPr id="0" name=""/>
        <dsp:cNvSpPr/>
      </dsp:nvSpPr>
      <dsp:spPr>
        <a:xfrm>
          <a:off x="6862131" y="1567402"/>
          <a:ext cx="1296014" cy="129601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7153734" y="1567402"/>
        <a:ext cx="712808" cy="97525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1880FD-6E7D-4734-9EEA-F8E2D2DCCD4D}">
      <dsp:nvSpPr>
        <dsp:cNvPr id="0" name=""/>
        <dsp:cNvSpPr/>
      </dsp:nvSpPr>
      <dsp:spPr>
        <a:xfrm>
          <a:off x="0" y="0"/>
          <a:ext cx="8716296" cy="7489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/>
            <a:t>LA DISCIPLINA</a:t>
          </a:r>
          <a:endParaRPr lang="en-US" sz="2400" kern="1200"/>
        </a:p>
      </dsp:txBody>
      <dsp:txXfrm>
        <a:off x="21936" y="21936"/>
        <a:ext cx="7844844" cy="705068"/>
      </dsp:txXfrm>
    </dsp:sp>
    <dsp:sp modelId="{A35E89A9-E6A9-4226-91CD-88808A379EF2}">
      <dsp:nvSpPr>
        <dsp:cNvPr id="0" name=""/>
        <dsp:cNvSpPr/>
      </dsp:nvSpPr>
      <dsp:spPr>
        <a:xfrm>
          <a:off x="729989" y="885112"/>
          <a:ext cx="8716296" cy="7489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/>
            <a:t>GLI OBIETTIVI DI APPRENDIMENTO(per disciplina)</a:t>
          </a:r>
          <a:endParaRPr lang="en-US" sz="2400" kern="1200"/>
        </a:p>
      </dsp:txBody>
      <dsp:txXfrm>
        <a:off x="751925" y="907048"/>
        <a:ext cx="7455622" cy="705068"/>
      </dsp:txXfrm>
    </dsp:sp>
    <dsp:sp modelId="{04565649-FB22-40DA-B557-B617D1AFD3F0}">
      <dsp:nvSpPr>
        <dsp:cNvPr id="0" name=""/>
        <dsp:cNvSpPr/>
      </dsp:nvSpPr>
      <dsp:spPr>
        <a:xfrm>
          <a:off x="1449084" y="1770224"/>
          <a:ext cx="8716296" cy="74894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/>
            <a:t>Il LIVELLO</a:t>
          </a:r>
          <a:endParaRPr lang="en-US" sz="2400" kern="1200"/>
        </a:p>
      </dsp:txBody>
      <dsp:txXfrm>
        <a:off x="1471020" y="1792160"/>
        <a:ext cx="7466517" cy="705068"/>
      </dsp:txXfrm>
    </dsp:sp>
    <dsp:sp modelId="{5B48545A-D16C-4C96-8EB8-D214F1120980}">
      <dsp:nvSpPr>
        <dsp:cNvPr id="0" name=""/>
        <dsp:cNvSpPr/>
      </dsp:nvSpPr>
      <dsp:spPr>
        <a:xfrm>
          <a:off x="2179074" y="2655336"/>
          <a:ext cx="8716296" cy="74894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/>
            <a:t>IL GIUDIZIO DESCRITTIVO (definizione dei livelli)</a:t>
          </a:r>
          <a:endParaRPr lang="en-US" sz="2400" kern="1200"/>
        </a:p>
      </dsp:txBody>
      <dsp:txXfrm>
        <a:off x="2201010" y="2677272"/>
        <a:ext cx="7455622" cy="705068"/>
      </dsp:txXfrm>
    </dsp:sp>
    <dsp:sp modelId="{2AC93591-5091-46DA-91A4-3A4CD696EAC0}">
      <dsp:nvSpPr>
        <dsp:cNvPr id="0" name=""/>
        <dsp:cNvSpPr/>
      </dsp:nvSpPr>
      <dsp:spPr>
        <a:xfrm>
          <a:off x="8229484" y="573620"/>
          <a:ext cx="486811" cy="48681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8339016" y="573620"/>
        <a:ext cx="267747" cy="366325"/>
      </dsp:txXfrm>
    </dsp:sp>
    <dsp:sp modelId="{AFC3D827-43D2-41D8-A509-29BAC052DFCE}">
      <dsp:nvSpPr>
        <dsp:cNvPr id="0" name=""/>
        <dsp:cNvSpPr/>
      </dsp:nvSpPr>
      <dsp:spPr>
        <a:xfrm>
          <a:off x="8959474" y="1458732"/>
          <a:ext cx="486811" cy="48681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9069006" y="1458732"/>
        <a:ext cx="267747" cy="366325"/>
      </dsp:txXfrm>
    </dsp:sp>
    <dsp:sp modelId="{D302DF3D-5701-4799-85A7-56B083878009}">
      <dsp:nvSpPr>
        <dsp:cNvPr id="0" name=""/>
        <dsp:cNvSpPr/>
      </dsp:nvSpPr>
      <dsp:spPr>
        <a:xfrm>
          <a:off x="9678568" y="2343844"/>
          <a:ext cx="486811" cy="48681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9788100" y="2343844"/>
        <a:ext cx="267747" cy="3663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97FF98-2824-4127-967E-4CEECCC5033A}">
      <dsp:nvSpPr>
        <dsp:cNvPr id="0" name=""/>
        <dsp:cNvSpPr/>
      </dsp:nvSpPr>
      <dsp:spPr>
        <a:xfrm>
          <a:off x="2389232" y="248"/>
          <a:ext cx="1630373" cy="163037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ECCELLENTE</a:t>
          </a:r>
        </a:p>
      </dsp:txBody>
      <dsp:txXfrm>
        <a:off x="2796825" y="248"/>
        <a:ext cx="815187" cy="1345058"/>
      </dsp:txXfrm>
    </dsp:sp>
    <dsp:sp modelId="{B78FE462-F65C-4F7A-BAFF-DEBD8966EFBB}">
      <dsp:nvSpPr>
        <dsp:cNvPr id="0" name=""/>
        <dsp:cNvSpPr/>
      </dsp:nvSpPr>
      <dsp:spPr>
        <a:xfrm rot="3600000">
          <a:off x="3882489" y="862380"/>
          <a:ext cx="1630373" cy="163037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OTTIMO</a:t>
          </a:r>
        </a:p>
      </dsp:txBody>
      <dsp:txXfrm rot="-5400000">
        <a:off x="4148692" y="1198644"/>
        <a:ext cx="1345058" cy="815187"/>
      </dsp:txXfrm>
    </dsp:sp>
    <dsp:sp modelId="{BB393B4A-88DE-4D12-AD59-073B3207E209}">
      <dsp:nvSpPr>
        <dsp:cNvPr id="0" name=""/>
        <dsp:cNvSpPr/>
      </dsp:nvSpPr>
      <dsp:spPr>
        <a:xfrm rot="7200000">
          <a:off x="3882489" y="2586645"/>
          <a:ext cx="1630373" cy="163037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DISTINTO</a:t>
          </a:r>
        </a:p>
      </dsp:txBody>
      <dsp:txXfrm rot="-5400000">
        <a:off x="4148692" y="3065566"/>
        <a:ext cx="1345058" cy="815187"/>
      </dsp:txXfrm>
    </dsp:sp>
    <dsp:sp modelId="{E757A1D4-AB4C-4EA7-8170-467FB60D9736}">
      <dsp:nvSpPr>
        <dsp:cNvPr id="0" name=""/>
        <dsp:cNvSpPr/>
      </dsp:nvSpPr>
      <dsp:spPr>
        <a:xfrm rot="10800000">
          <a:off x="2389232" y="3448777"/>
          <a:ext cx="1630373" cy="163037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BUONO</a:t>
          </a:r>
        </a:p>
      </dsp:txBody>
      <dsp:txXfrm rot="10800000">
        <a:off x="2796825" y="3734092"/>
        <a:ext cx="815187" cy="1345058"/>
      </dsp:txXfrm>
    </dsp:sp>
    <dsp:sp modelId="{2685AEFF-56B3-46D9-A6B2-D8E12FA6D687}">
      <dsp:nvSpPr>
        <dsp:cNvPr id="0" name=""/>
        <dsp:cNvSpPr/>
      </dsp:nvSpPr>
      <dsp:spPr>
        <a:xfrm rot="14400000">
          <a:off x="895975" y="2586645"/>
          <a:ext cx="1630373" cy="163037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SUFFICIENTE</a:t>
          </a:r>
        </a:p>
      </dsp:txBody>
      <dsp:txXfrm rot="5400000">
        <a:off x="915088" y="3065566"/>
        <a:ext cx="1345058" cy="815187"/>
      </dsp:txXfrm>
    </dsp:sp>
    <dsp:sp modelId="{85AC0AC5-903B-41E2-96E6-4AF299162E6F}">
      <dsp:nvSpPr>
        <dsp:cNvPr id="0" name=""/>
        <dsp:cNvSpPr/>
      </dsp:nvSpPr>
      <dsp:spPr>
        <a:xfrm rot="18000000">
          <a:off x="895975" y="862380"/>
          <a:ext cx="1630373" cy="163037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NON SUFFICIENTE</a:t>
          </a:r>
        </a:p>
      </dsp:txBody>
      <dsp:txXfrm rot="5400000">
        <a:off x="915088" y="1198644"/>
        <a:ext cx="1345058" cy="815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772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1912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9003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6296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7045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629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3615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7531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7792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664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9904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3838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6700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4421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5759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39403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1008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B50D0DF-2D20-4491-9A1D-FD289C6789BB}" type="datetimeFigureOut">
              <a:rPr lang="it-IT" smtClean="0"/>
              <a:t>25/01/2021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70A49-A774-4532-AD64-5A43557AE2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47526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valutazione/ordinanza.pdf" TargetMode="Externa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hyperlink" Target="https://video.repubblica.it/scuola/scuola-addio-voti-alle-elementari-ecco-i-nuovi-quattro-gradi-di-valutazione/374448/375062?ref=RHTP-BS-I270682269-P4-S5-T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5.png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diagramDrawing" Target="../diagrams/drawing2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diagramColors" Target="../diagrams/colors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diagramQuickStyle" Target="../diagrams/quickStyle2.xml"/><Relationship Id="rId5" Type="http://schemas.openxmlformats.org/officeDocument/2006/relationships/image" Target="../media/image2.png"/><Relationship Id="rId15" Type="http://schemas.openxmlformats.org/officeDocument/2006/relationships/image" Target="../media/image6.png"/><Relationship Id="rId10" Type="http://schemas.openxmlformats.org/officeDocument/2006/relationships/diagramLayout" Target="../diagrams/layout2.xml"/><Relationship Id="rId4" Type="http://schemas.openxmlformats.org/officeDocument/2006/relationships/image" Target="../media/image1.jpeg"/><Relationship Id="rId9" Type="http://schemas.openxmlformats.org/officeDocument/2006/relationships/diagramData" Target="../diagrams/data2.xml"/><Relationship Id="rId1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2.png"/><Relationship Id="rId7" Type="http://schemas.openxmlformats.org/officeDocument/2006/relationships/diagramData" Target="../diagrams/data3.xml"/><Relationship Id="rId12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microsoft.com/office/2007/relationships/diagramDrawing" Target="../diagrams/drawing3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3.png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2.png"/><Relationship Id="rId7" Type="http://schemas.openxmlformats.org/officeDocument/2006/relationships/diagramData" Target="../diagrams/data4.xml"/><Relationship Id="rId12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microsoft.com/office/2007/relationships/diagramDrawing" Target="../diagrams/drawing4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3.png"/><Relationship Id="rId9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image" Target="../media/image2.png"/><Relationship Id="rId7" Type="http://schemas.openxmlformats.org/officeDocument/2006/relationships/diagramData" Target="../diagrams/data5.xml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microsoft.com/office/2007/relationships/diagramDrawing" Target="../diagrams/drawing5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5.xml"/><Relationship Id="rId4" Type="http://schemas.openxmlformats.org/officeDocument/2006/relationships/image" Target="../media/image3.png"/><Relationship Id="rId9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6.xml"/><Relationship Id="rId5" Type="http://schemas.openxmlformats.org/officeDocument/2006/relationships/image" Target="../media/image5.png"/><Relationship Id="rId10" Type="http://schemas.microsoft.com/office/2007/relationships/diagramDrawing" Target="../diagrams/drawing6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15.jpg"/><Relationship Id="rId7" Type="http://schemas.openxmlformats.org/officeDocument/2006/relationships/diagramQuickStyle" Target="../diagrams/quickStyle7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hyperlink" Target="https://laprofonline.wordpress.com/tag/alternativa-allora-di-religione/" TargetMode="External"/><Relationship Id="rId9" Type="http://schemas.microsoft.com/office/2007/relationships/diagramDrawing" Target="../diagrams/drawin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iancosulnero.blogspot.com/2016/03/buone-prassi-dei-genitori-degli-alunni.html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youtu.be/Nb3vj9zTHX0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20.png"/><Relationship Id="rId5" Type="http://schemas.openxmlformats.org/officeDocument/2006/relationships/image" Target="../media/image3.png"/><Relationship Id="rId10" Type="http://schemas.openxmlformats.org/officeDocument/2006/relationships/hyperlink" Target="https://icsettannimanzoni.edu.it/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8389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87891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ACE2DA7-553D-4C1B-B145-9CEC76F2B778}"/>
              </a:ext>
            </a:extLst>
          </p:cNvPr>
          <p:cNvSpPr txBox="1"/>
          <p:nvPr/>
        </p:nvSpPr>
        <p:spPr>
          <a:xfrm>
            <a:off x="1238625" y="1684870"/>
            <a:ext cx="5919503" cy="4470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60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Valutazione</a:t>
            </a:r>
            <a:r>
              <a:rPr lang="en-US" sz="6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periodica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e finale </a:t>
            </a:r>
          </a:p>
          <a:p>
            <a:pPr algn="ctr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degli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apprendimenti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nella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SCUOLA PRIMARIA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3200" b="1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3200" dirty="0">
              <a:latin typeface="+mj-lt"/>
              <a:ea typeface="+mj-ea"/>
              <a:cs typeface="+mj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01089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sellaDiTesto 2">
            <a:hlinkClick r:id="rId8" action="ppaction://hlinkfile"/>
            <a:extLst>
              <a:ext uri="{FF2B5EF4-FFF2-40B4-BE49-F238E27FC236}">
                <a16:creationId xmlns:a16="http://schemas.microsoft.com/office/drawing/2014/main" id="{76E9537E-4989-4CC8-B36D-7B9FBBD33148}"/>
              </a:ext>
            </a:extLst>
          </p:cNvPr>
          <p:cNvSpPr txBox="1"/>
          <p:nvPr/>
        </p:nvSpPr>
        <p:spPr>
          <a:xfrm>
            <a:off x="8015978" y="1645920"/>
            <a:ext cx="3522879" cy="44708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ORDINANZA MINISTERIALE N°172 DEL 4 DICEMBRE 2020</a:t>
            </a:r>
          </a:p>
        </p:txBody>
      </p:sp>
      <p:sp>
        <p:nvSpPr>
          <p:cNvPr id="17" name="CasellaDiTesto 16">
            <a:hlinkClick r:id="rId9"/>
            <a:extLst>
              <a:ext uri="{FF2B5EF4-FFF2-40B4-BE49-F238E27FC236}">
                <a16:creationId xmlns:a16="http://schemas.microsoft.com/office/drawing/2014/main" id="{18204BB1-1D37-412B-9EA4-F8F33E12FC30}"/>
              </a:ext>
            </a:extLst>
          </p:cNvPr>
          <p:cNvSpPr txBox="1"/>
          <p:nvPr/>
        </p:nvSpPr>
        <p:spPr>
          <a:xfrm>
            <a:off x="542025" y="6016510"/>
            <a:ext cx="14192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rgbClr val="002060"/>
                </a:solidFill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VIDEO</a:t>
            </a:r>
            <a:endParaRPr lang="it-IT" sz="2000" dirty="0">
              <a:solidFill>
                <a:srgbClr val="002060"/>
              </a:solidFill>
            </a:endParaRPr>
          </a:p>
        </p:txBody>
      </p:sp>
      <p:sp>
        <p:nvSpPr>
          <p:cNvPr id="15" name="CasellaDiTesto 14">
            <a:hlinkClick r:id="rId8" action="ppaction://hlinkfile"/>
            <a:extLst>
              <a:ext uri="{FF2B5EF4-FFF2-40B4-BE49-F238E27FC236}">
                <a16:creationId xmlns:a16="http://schemas.microsoft.com/office/drawing/2014/main" id="{76E9537E-4989-4CC8-B36D-7B9FBBD33148}"/>
              </a:ext>
            </a:extLst>
          </p:cNvPr>
          <p:cNvSpPr txBox="1"/>
          <p:nvPr/>
        </p:nvSpPr>
        <p:spPr>
          <a:xfrm>
            <a:off x="7999412" y="1659891"/>
            <a:ext cx="3522879" cy="44708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ORDINANZA MINISTERIALE N°172 DEL 4 DICEMBRE 2020</a:t>
            </a:r>
          </a:p>
        </p:txBody>
      </p:sp>
      <p:pic>
        <p:nvPicPr>
          <p:cNvPr id="2" name="Chopin - Nocturne op.9 No.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29394" y="172360"/>
            <a:ext cx="609600" cy="54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571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Tm="7629"/>
    </mc:Choice>
    <mc:Fallback>
      <p:transition advTm="76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D9B8FD4-CDEB-4EB4-B4DE-C89E1193895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36">
            <a:extLst>
              <a:ext uri="{FF2B5EF4-FFF2-40B4-BE49-F238E27FC236}">
                <a16:creationId xmlns:a16="http://schemas.microsoft.com/office/drawing/2014/main" id="{5A2E3D1D-9E9F-4739-BA14-D4D7FA9FBD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FFB365B-E9DC-4859-B8AB-CB83EEBE4E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DAB9C8-EB37-4914-A699-C716FC8FE4F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68759F0-C511-457C-8B1B-BE22237202C9}"/>
              </a:ext>
            </a:extLst>
          </p:cNvPr>
          <p:cNvSpPr txBox="1"/>
          <p:nvPr/>
        </p:nvSpPr>
        <p:spPr>
          <a:xfrm>
            <a:off x="140338" y="2149705"/>
            <a:ext cx="4784035" cy="41883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200" b="1" i="0" kern="1200" cap="all" spc="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LIVELLI </a:t>
            </a:r>
            <a:r>
              <a:rPr lang="en-US" sz="4200" cap="all" spc="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0" i="0" kern="1200" cap="all" spc="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DI</a:t>
            </a:r>
            <a:r>
              <a:rPr lang="en-US" sz="4200" b="0" i="0" kern="1200" cap="all" spc="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i="0" kern="1200" cap="all" spc="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APPRENDIMENTO</a:t>
            </a:r>
            <a:r>
              <a:rPr lang="en-US" sz="4200" b="0" i="0" kern="1200" cap="all" spc="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DBA2D0D-67BF-40E2-9CB2-5CF77A7B3BC8}"/>
              </a:ext>
            </a:extLst>
          </p:cNvPr>
          <p:cNvSpPr txBox="1"/>
          <p:nvPr/>
        </p:nvSpPr>
        <p:spPr>
          <a:xfrm>
            <a:off x="5249862" y="2253764"/>
            <a:ext cx="6269434" cy="4470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b="1" dirty="0">
                <a:latin typeface="+mj-lt"/>
                <a:ea typeface="+mj-ea"/>
                <a:cs typeface="+mj-cs"/>
              </a:rPr>
              <a:t>AVANZATO                                      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b="1" dirty="0">
                <a:latin typeface="+mj-lt"/>
                <a:ea typeface="+mj-ea"/>
                <a:cs typeface="+mj-cs"/>
              </a:rPr>
              <a:t>INTERMEDIO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b="1" dirty="0">
                <a:latin typeface="+mj-lt"/>
                <a:ea typeface="+mj-ea"/>
                <a:cs typeface="+mj-cs"/>
              </a:rPr>
              <a:t>BASE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b="1" dirty="0">
                <a:latin typeface="+mj-lt"/>
                <a:ea typeface="+mj-ea"/>
                <a:cs typeface="+mj-cs"/>
              </a:rPr>
              <a:t>IN VIA DI PRIMA ACQUISIZIONE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259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9" name="Oval 58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B5541CD5-D7AC-4686-8783-CF5D1D4FC2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"/>
            <a:ext cx="12191695" cy="685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16">
            <a:extLst>
              <a:ext uri="{FF2B5EF4-FFF2-40B4-BE49-F238E27FC236}">
                <a16:creationId xmlns:a16="http://schemas.microsoft.com/office/drawing/2014/main" id="{0420923D-0C6E-4656-9A01-EE9FB6345E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87058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904D0A95-DEAA-4B8D-A340-BEC3A5DBCD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305" y="4065581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B8E43CB-4569-4BAB-9331-DF6E6C2AF7E5}"/>
              </a:ext>
            </a:extLst>
          </p:cNvPr>
          <p:cNvSpPr txBox="1"/>
          <p:nvPr/>
        </p:nvSpPr>
        <p:spPr>
          <a:xfrm>
            <a:off x="611853" y="4885339"/>
            <a:ext cx="10968294" cy="12370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DIMENSIONI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420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asellaDiTesto 2">
            <a:extLst>
              <a:ext uri="{FF2B5EF4-FFF2-40B4-BE49-F238E27FC236}">
                <a16:creationId xmlns:a16="http://schemas.microsoft.com/office/drawing/2014/main" id="{DE09A287-9EF5-4F82-BAE1-A7291BB7AF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3576617"/>
              </p:ext>
            </p:extLst>
          </p:nvPr>
        </p:nvGraphicFramePr>
        <p:xfrm>
          <a:off x="646113" y="593387"/>
          <a:ext cx="10901362" cy="3383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811159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Picture 121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04" name="Picture 123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05" name="Oval 125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6" name="Picture 188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7" name="Picture 190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8" name="Rectangle 192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48FD64E-6AF4-42E9-B1EB-18842B8C9AF9}"/>
              </a:ext>
            </a:extLst>
          </p:cNvPr>
          <p:cNvSpPr txBox="1"/>
          <p:nvPr/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LIVELLI E DIMENSIONI</a:t>
            </a:r>
            <a:endParaRPr lang="en-US" sz="4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7" name="CasellaDiTesto 1">
            <a:extLst>
              <a:ext uri="{FF2B5EF4-FFF2-40B4-BE49-F238E27FC236}">
                <a16:creationId xmlns:a16="http://schemas.microsoft.com/office/drawing/2014/main" id="{03D5ABA0-77C1-4570-B4FD-6A9076E45E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4013144"/>
              </p:ext>
            </p:extLst>
          </p:nvPr>
        </p:nvGraphicFramePr>
        <p:xfrm>
          <a:off x="646110" y="1674807"/>
          <a:ext cx="9791701" cy="4609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3" name="Immagine 2" descr="Immagine che contiene testo, persona, arighe, parrucchino&#10;&#10;Descrizione generata automaticamente">
            <a:extLst>
              <a:ext uri="{FF2B5EF4-FFF2-40B4-BE49-F238E27FC236}">
                <a16:creationId xmlns:a16="http://schemas.microsoft.com/office/drawing/2014/main" id="{836A19BC-4F62-4D63-A500-4AA2F1A83527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462" y="4897935"/>
            <a:ext cx="2589361" cy="983997"/>
          </a:xfrm>
          <a:prstGeom prst="rect">
            <a:avLst/>
          </a:prstGeom>
        </p:spPr>
      </p:pic>
      <p:pic>
        <p:nvPicPr>
          <p:cNvPr id="2" name="Chopin - Nocturne op.9 No.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339738" y="586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0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3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1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6" name="Oval 125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9" name="Picture 188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3" name="Rectangle 192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48FD64E-6AF4-42E9-B1EB-18842B8C9AF9}"/>
              </a:ext>
            </a:extLst>
          </p:cNvPr>
          <p:cNvSpPr txBox="1"/>
          <p:nvPr/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LIVELLI E DIMENSIONI</a:t>
            </a:r>
          </a:p>
        </p:txBody>
      </p:sp>
      <p:graphicFrame>
        <p:nvGraphicFramePr>
          <p:cNvPr id="27" name="CasellaDiTesto 1">
            <a:extLst>
              <a:ext uri="{FF2B5EF4-FFF2-40B4-BE49-F238E27FC236}">
                <a16:creationId xmlns:a16="http://schemas.microsoft.com/office/drawing/2014/main" id="{03D5ABA0-77C1-4570-B4FD-6A9076E45E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2072005"/>
              </p:ext>
            </p:extLst>
          </p:nvPr>
        </p:nvGraphicFramePr>
        <p:xfrm>
          <a:off x="646111" y="1676400"/>
          <a:ext cx="9929124" cy="4607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Immagine 2" descr="Immagine che contiene testo, persona, interni&#10;&#10;Descrizione generata automaticamente">
            <a:extLst>
              <a:ext uri="{FF2B5EF4-FFF2-40B4-BE49-F238E27FC236}">
                <a16:creationId xmlns:a16="http://schemas.microsoft.com/office/drawing/2014/main" id="{00F5F8F7-5B28-4067-89F9-8302B0462B94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674" y="4763842"/>
            <a:ext cx="2594142" cy="118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31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1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6" name="Oval 125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9" name="Picture 188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3" name="Rectangle 192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48FD64E-6AF4-42E9-B1EB-18842B8C9AF9}"/>
              </a:ext>
            </a:extLst>
          </p:cNvPr>
          <p:cNvSpPr txBox="1"/>
          <p:nvPr/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LIVELLI E DIMENSIONI</a:t>
            </a:r>
          </a:p>
        </p:txBody>
      </p:sp>
      <p:graphicFrame>
        <p:nvGraphicFramePr>
          <p:cNvPr id="27" name="CasellaDiTesto 1">
            <a:extLst>
              <a:ext uri="{FF2B5EF4-FFF2-40B4-BE49-F238E27FC236}">
                <a16:creationId xmlns:a16="http://schemas.microsoft.com/office/drawing/2014/main" id="{03D5ABA0-77C1-4570-B4FD-6A9076E45E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3790566"/>
              </p:ext>
            </p:extLst>
          </p:nvPr>
        </p:nvGraphicFramePr>
        <p:xfrm>
          <a:off x="646110" y="1853248"/>
          <a:ext cx="10088151" cy="4430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7BE09FEF-41A2-42BF-BB38-0937AF42D757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412" y="4763842"/>
            <a:ext cx="2579271" cy="139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433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1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6" name="Oval 125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9" name="Picture 188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3" name="Rectangle 192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48FD64E-6AF4-42E9-B1EB-18842B8C9AF9}"/>
              </a:ext>
            </a:extLst>
          </p:cNvPr>
          <p:cNvSpPr txBox="1"/>
          <p:nvPr/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LIVELLI E DIMENSIONI</a:t>
            </a:r>
          </a:p>
        </p:txBody>
      </p:sp>
      <p:graphicFrame>
        <p:nvGraphicFramePr>
          <p:cNvPr id="27" name="CasellaDiTesto 1">
            <a:extLst>
              <a:ext uri="{FF2B5EF4-FFF2-40B4-BE49-F238E27FC236}">
                <a16:creationId xmlns:a16="http://schemas.microsoft.com/office/drawing/2014/main" id="{03D5ABA0-77C1-4570-B4FD-6A9076E45E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9151653"/>
              </p:ext>
            </p:extLst>
          </p:nvPr>
        </p:nvGraphicFramePr>
        <p:xfrm>
          <a:off x="646110" y="1853248"/>
          <a:ext cx="9597819" cy="4430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Immagine 2" descr="Immagine che contiene persona&#10;&#10;Descrizione generata automaticamente">
            <a:extLst>
              <a:ext uri="{FF2B5EF4-FFF2-40B4-BE49-F238E27FC236}">
                <a16:creationId xmlns:a16="http://schemas.microsoft.com/office/drawing/2014/main" id="{77B15B96-7D03-450D-8609-BD5710A1A59A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84" y="4982806"/>
            <a:ext cx="2322928" cy="118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961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4" name="Oval 53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7AEA421-5F29-4BA7-9360-2501B59879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7">
            <a:extLst>
              <a:ext uri="{FF2B5EF4-FFF2-40B4-BE49-F238E27FC236}">
                <a16:creationId xmlns:a16="http://schemas.microsoft.com/office/drawing/2014/main" id="{9348F0CB-4904-4DEF-BDD4-ADEC2DCCCB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32E0D8C-8B35-4A0C-82AF-8E8EE50D6926}"/>
              </a:ext>
            </a:extLst>
          </p:cNvPr>
          <p:cNvSpPr txBox="1"/>
          <p:nvPr/>
        </p:nvSpPr>
        <p:spPr>
          <a:xfrm>
            <a:off x="648930" y="629267"/>
            <a:ext cx="9252154" cy="10166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IL DOCUMENTO DI VALUTAZIONE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583E1B8-79B3-49BB-8704-58E4AB1AF2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7BB34D5F-2B87-438E-8236-69C6068D47A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46" name="CasellaDiTesto 12">
            <a:extLst>
              <a:ext uri="{FF2B5EF4-FFF2-40B4-BE49-F238E27FC236}">
                <a16:creationId xmlns:a16="http://schemas.microsoft.com/office/drawing/2014/main" id="{F46276A4-35D0-4DC1-B36F-665288EECE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1563310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653767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47F9675-C09B-4023-AC70-F1F062629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7632" y="3037637"/>
            <a:ext cx="1316736" cy="78272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E93A518-50DA-4A25-AA10-0BC4AB88F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76" y="1053381"/>
            <a:ext cx="9707059" cy="5473315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4F591DB6-D79A-4B05-8AB8-C05EDA66F60E}"/>
              </a:ext>
            </a:extLst>
          </p:cNvPr>
          <p:cNvSpPr txBox="1"/>
          <p:nvPr/>
        </p:nvSpPr>
        <p:spPr>
          <a:xfrm>
            <a:off x="1921565" y="331304"/>
            <a:ext cx="6378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DOCUMENTO DI VALUTAZIONE-FAC SIMILE</a:t>
            </a:r>
          </a:p>
        </p:txBody>
      </p:sp>
    </p:spTree>
    <p:extLst>
      <p:ext uri="{BB962C8B-B14F-4D97-AF65-F5344CB8AC3E}">
        <p14:creationId xmlns:p14="http://schemas.microsoft.com/office/powerpoint/2010/main" val="920811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persona, gara di atletica, sport, folla&#10;&#10;Descrizione generata automaticamente">
            <a:extLst>
              <a:ext uri="{FF2B5EF4-FFF2-40B4-BE49-F238E27FC236}">
                <a16:creationId xmlns:a16="http://schemas.microsoft.com/office/drawing/2014/main" id="{4075D9AA-596D-4519-A719-B2570AA415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6" r="5344"/>
          <a:stretch/>
        </p:blipFill>
        <p:spPr>
          <a:xfrm>
            <a:off x="3" y="10"/>
            <a:ext cx="4971922" cy="3428990"/>
          </a:xfrm>
          <a:custGeom>
            <a:avLst/>
            <a:gdLst/>
            <a:ahLst/>
            <a:cxnLst/>
            <a:rect l="l" t="t" r="r" b="b"/>
            <a:pathLst>
              <a:path w="4971922" h="3429000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29000"/>
                </a:lnTo>
                <a:lnTo>
                  <a:pt x="0" y="3429000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pic>
        <p:nvPicPr>
          <p:cNvPr id="3" name="Immagine 2" descr="Immagine che contiene testo, clipart&#10;&#10;Descrizione generata automaticamente">
            <a:extLst>
              <a:ext uri="{FF2B5EF4-FFF2-40B4-BE49-F238E27FC236}">
                <a16:creationId xmlns:a16="http://schemas.microsoft.com/office/drawing/2014/main" id="{9C9D0710-BE92-457F-874E-5D4CF8DB04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rcRect t="368" r="-2" b="11360"/>
          <a:stretch/>
        </p:blipFill>
        <p:spPr>
          <a:xfrm>
            <a:off x="20" y="3428999"/>
            <a:ext cx="4973079" cy="3429001"/>
          </a:xfrm>
          <a:custGeom>
            <a:avLst/>
            <a:gdLst/>
            <a:ahLst/>
            <a:cxnLst/>
            <a:rect l="l" t="t" r="r" b="b"/>
            <a:pathLst>
              <a:path w="4973099" h="3429001">
                <a:moveTo>
                  <a:pt x="0" y="0"/>
                </a:moveTo>
                <a:lnTo>
                  <a:pt x="4720965" y="0"/>
                </a:lnTo>
                <a:lnTo>
                  <a:pt x="4720965" y="56236"/>
                </a:lnTo>
                <a:lnTo>
                  <a:pt x="4722982" y="196139"/>
                </a:lnTo>
                <a:lnTo>
                  <a:pt x="4726007" y="333299"/>
                </a:lnTo>
                <a:lnTo>
                  <a:pt x="4728865" y="469087"/>
                </a:lnTo>
                <a:lnTo>
                  <a:pt x="4732059" y="602133"/>
                </a:lnTo>
                <a:lnTo>
                  <a:pt x="4736933" y="734492"/>
                </a:lnTo>
                <a:lnTo>
                  <a:pt x="4742144" y="864793"/>
                </a:lnTo>
                <a:lnTo>
                  <a:pt x="4746850" y="992352"/>
                </a:lnTo>
                <a:lnTo>
                  <a:pt x="4760130" y="1241298"/>
                </a:lnTo>
                <a:lnTo>
                  <a:pt x="4774249" y="1479956"/>
                </a:lnTo>
                <a:lnTo>
                  <a:pt x="4789041" y="1709013"/>
                </a:lnTo>
                <a:lnTo>
                  <a:pt x="4805346" y="1925726"/>
                </a:lnTo>
                <a:lnTo>
                  <a:pt x="4822323" y="2132838"/>
                </a:lnTo>
                <a:lnTo>
                  <a:pt x="4840644" y="2324862"/>
                </a:lnTo>
                <a:lnTo>
                  <a:pt x="4858630" y="2505227"/>
                </a:lnTo>
                <a:lnTo>
                  <a:pt x="4876615" y="2671191"/>
                </a:lnTo>
                <a:lnTo>
                  <a:pt x="4893592" y="2823438"/>
                </a:lnTo>
                <a:lnTo>
                  <a:pt x="4909729" y="2958541"/>
                </a:lnTo>
                <a:lnTo>
                  <a:pt x="4925025" y="3080613"/>
                </a:lnTo>
                <a:lnTo>
                  <a:pt x="4937800" y="3183483"/>
                </a:lnTo>
                <a:lnTo>
                  <a:pt x="4949902" y="3269894"/>
                </a:lnTo>
                <a:lnTo>
                  <a:pt x="4967216" y="3388538"/>
                </a:lnTo>
                <a:lnTo>
                  <a:pt x="4973099" y="3429000"/>
                </a:lnTo>
                <a:lnTo>
                  <a:pt x="4075210" y="3429000"/>
                </a:lnTo>
                <a:lnTo>
                  <a:pt x="4075210" y="3429001"/>
                </a:lnTo>
                <a:lnTo>
                  <a:pt x="0" y="3429001"/>
                </a:lnTo>
                <a:close/>
              </a:path>
            </a:pathLst>
          </a:custGeom>
        </p:spPr>
      </p:pic>
      <p:graphicFrame>
        <p:nvGraphicFramePr>
          <p:cNvPr id="4" name="CasellaDiTesto 15">
            <a:extLst>
              <a:ext uri="{FF2B5EF4-FFF2-40B4-BE49-F238E27FC236}">
                <a16:creationId xmlns:a16="http://schemas.microsoft.com/office/drawing/2014/main" id="{96EC1D39-8E81-4B1F-B85E-90C12D8BDE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3805350"/>
              </p:ext>
            </p:extLst>
          </p:nvPr>
        </p:nvGraphicFramePr>
        <p:xfrm>
          <a:off x="5006052" y="1551117"/>
          <a:ext cx="6408838" cy="5079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7E2B16E6-CAE2-467F-8BC9-B14C4FBD1A0E}"/>
              </a:ext>
            </a:extLst>
          </p:cNvPr>
          <p:cNvSpPr txBox="1"/>
          <p:nvPr/>
        </p:nvSpPr>
        <p:spPr>
          <a:xfrm>
            <a:off x="6313157" y="689317"/>
            <a:ext cx="3794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/>
              <a:t>GIUDIZI SINTETICI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67CBA56-E59E-4AAA-9018-701965A62FF7}"/>
              </a:ext>
            </a:extLst>
          </p:cNvPr>
          <p:cNvSpPr txBox="1"/>
          <p:nvPr/>
        </p:nvSpPr>
        <p:spPr>
          <a:xfrm>
            <a:off x="384313" y="827816"/>
            <a:ext cx="3895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latin typeface="Arial Black" panose="020B0A04020102020204" pitchFamily="34" charset="0"/>
              </a:rPr>
              <a:t>COMPORTAMENTO</a:t>
            </a:r>
          </a:p>
        </p:txBody>
      </p:sp>
    </p:spTree>
    <p:extLst>
      <p:ext uri="{BB962C8B-B14F-4D97-AF65-F5344CB8AC3E}">
        <p14:creationId xmlns:p14="http://schemas.microsoft.com/office/powerpoint/2010/main" val="2558320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C472BC4-D43E-472B-97A2-56B476DE1043}"/>
              </a:ext>
            </a:extLst>
          </p:cNvPr>
          <p:cNvSpPr txBox="1"/>
          <p:nvPr/>
        </p:nvSpPr>
        <p:spPr>
          <a:xfrm>
            <a:off x="675861" y="386931"/>
            <a:ext cx="609600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it-IT" sz="1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it-IT" sz="2800" b="1" i="0" u="none" strike="noStrike" baseline="0" dirty="0">
                <a:latin typeface="Calibri" panose="020F0502020204030204" pitchFamily="34" charset="0"/>
              </a:rPr>
              <a:t>VALUTAZIONE ALUNNI CON DISABILITÀ </a:t>
            </a:r>
            <a:endParaRPr lang="it-IT" sz="2800" b="0" i="0" u="none" strike="noStrike" baseline="0" dirty="0">
              <a:latin typeface="Calibri" panose="020F0502020204030204" pitchFamily="34" charset="0"/>
            </a:endParaRPr>
          </a:p>
          <a:p>
            <a:r>
              <a:rPr lang="it-IT" sz="1800" b="0" i="0" u="none" strike="noStrike" baseline="0" dirty="0">
                <a:latin typeface="Calibri" panose="020F0502020204030204" pitchFamily="34" charset="0"/>
              </a:rPr>
              <a:t>La valutazione delle alunne e degli alunni con disabilità certificata è espressa con giudizi descrittivi coerenti con gli obiettivi individuati nel </a:t>
            </a:r>
            <a:r>
              <a:rPr lang="it-IT" sz="2800" b="1" i="0" u="none" strike="noStrike" baseline="0" dirty="0">
                <a:latin typeface="Calibri" panose="020F0502020204030204" pitchFamily="34" charset="0"/>
              </a:rPr>
              <a:t>piano educativo individualizzato </a:t>
            </a:r>
            <a:r>
              <a:rPr lang="it-IT" sz="1800" b="0" i="0" u="none" strike="noStrike" baseline="0" dirty="0">
                <a:latin typeface="Calibri" panose="020F0502020204030204" pitchFamily="34" charset="0"/>
              </a:rPr>
              <a:t>predisposto secondo le modalità previste ai sensi del decreto legislativo 13 aprile 2017, n. 66. </a:t>
            </a:r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A15A943-3957-41F8-AE93-3C80FA2E3E9E}"/>
              </a:ext>
            </a:extLst>
          </p:cNvPr>
          <p:cNvSpPr txBox="1"/>
          <p:nvPr/>
        </p:nvSpPr>
        <p:spPr>
          <a:xfrm>
            <a:off x="5797281" y="3134247"/>
            <a:ext cx="6096000" cy="3954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it-IT" sz="1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it-IT" sz="2800" b="1" i="0" u="none" strike="noStrike" baseline="0" dirty="0">
                <a:latin typeface="Calibri" panose="020F0502020204030204" pitchFamily="34" charset="0"/>
              </a:rPr>
              <a:t>VALUTAZIONE ALUNNI CON DISTURBI SPECIFICI DI APPRENDIMENTO </a:t>
            </a:r>
            <a:endParaRPr lang="it-IT" sz="2800" b="0" i="0" u="none" strike="noStrike" baseline="0" dirty="0">
              <a:latin typeface="Calibri" panose="020F0502020204030204" pitchFamily="34" charset="0"/>
            </a:endParaRPr>
          </a:p>
          <a:p>
            <a:r>
              <a:rPr lang="it-IT" sz="1800" b="0" i="0" u="none" strike="noStrike" baseline="0" dirty="0">
                <a:latin typeface="Calibri" panose="020F0502020204030204" pitchFamily="34" charset="0"/>
              </a:rPr>
              <a:t>La valutazione degli apprendimenti degli alunni con disturbi specifici dell’apprendimento viene effettuata in base a quanto previsto dal </a:t>
            </a:r>
            <a:r>
              <a:rPr lang="it-IT" sz="1800" b="0" i="0" u="none" strike="noStrike" baseline="0" dirty="0" err="1">
                <a:latin typeface="Calibri" panose="020F0502020204030204" pitchFamily="34" charset="0"/>
              </a:rPr>
              <a:t>D.Lgs.</a:t>
            </a:r>
            <a:r>
              <a:rPr lang="it-IT" sz="1800" b="0" i="0" u="none" strike="noStrike" baseline="0" dirty="0">
                <a:latin typeface="Calibri" panose="020F0502020204030204" pitchFamily="34" charset="0"/>
              </a:rPr>
              <a:t> n. 62/2017 e dall’articolo 4, comma 2 dell’O.M. n. 172/2020: </a:t>
            </a:r>
          </a:p>
          <a:p>
            <a:r>
              <a:rPr lang="it-IT" sz="1800" b="0" i="1" u="none" strike="noStrike" baseline="0" dirty="0">
                <a:latin typeface="Calibri" panose="020F0502020204030204" pitchFamily="34" charset="0"/>
              </a:rPr>
              <a:t>«2. La valutazione delle alunne e degli alunni con disturbi specifici dell’apprendimento tiene conto del </a:t>
            </a:r>
            <a:r>
              <a:rPr lang="it-IT" sz="2400" b="1" i="1" u="none" strike="noStrike" baseline="0" dirty="0">
                <a:latin typeface="Calibri" panose="020F0502020204030204" pitchFamily="34" charset="0"/>
              </a:rPr>
              <a:t>piano didattico personalizzato</a:t>
            </a:r>
            <a:r>
              <a:rPr lang="it-IT" sz="1800" b="0" i="1" u="none" strike="noStrike" baseline="0" dirty="0">
                <a:latin typeface="Calibri" panose="020F0502020204030204" pitchFamily="34" charset="0"/>
              </a:rPr>
              <a:t> predisposto dai docenti contitolari della classe ai sensi della legge 8 ottobre 2010, n. 170.» </a:t>
            </a:r>
            <a:endParaRPr lang="it-IT" sz="1800" b="0" i="0" u="none" strike="noStrike" baseline="0" dirty="0">
              <a:latin typeface="Calibri" panose="020F0502020204030204" pitchFamily="34" charset="0"/>
            </a:endParaRPr>
          </a:p>
          <a:p>
            <a:r>
              <a:rPr lang="it-IT" sz="1100" b="1" i="0" u="none" strike="noStrike" baseline="0" dirty="0">
                <a:latin typeface="Calibri" panose="020F0502020204030204" pitchFamily="34" charset="0"/>
              </a:rPr>
              <a:t>9 </a:t>
            </a:r>
            <a:endParaRPr lang="it-IT" dirty="0"/>
          </a:p>
        </p:txBody>
      </p:sp>
      <p:pic>
        <p:nvPicPr>
          <p:cNvPr id="4" name="Immagine 3" descr="Immagine che contiene persona, interni, tavolo da pranzo&#10;&#10;Descrizione generata automaticamente">
            <a:extLst>
              <a:ext uri="{FF2B5EF4-FFF2-40B4-BE49-F238E27FC236}">
                <a16:creationId xmlns:a16="http://schemas.microsoft.com/office/drawing/2014/main" id="{1AE63DDF-E32E-4D92-8E81-A4643AE55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477" y="1362355"/>
            <a:ext cx="3844818" cy="1693588"/>
          </a:xfrm>
          <a:prstGeom prst="rect">
            <a:avLst/>
          </a:prstGeom>
        </p:spPr>
      </p:pic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A7A5BE55-0121-4538-8B06-9832C6343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648334" y="3085317"/>
            <a:ext cx="29718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82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412E3267-7ABE-412B-8580-47EC0D1F61F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0B62C5A-2250-4380-AB23-DB87446CCE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42" name="Oval 41">
            <a:extLst>
              <a:ext uri="{FF2B5EF4-FFF2-40B4-BE49-F238E27FC236}">
                <a16:creationId xmlns:a16="http://schemas.microsoft.com/office/drawing/2014/main" id="{D42CF425-7213-4F89-B0FF-4C2BDDD9C68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D35DA97D-88F8-4249-B650-4FC9FD50A3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3F38673-6E30-4BAE-AC67-0B283EBF42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202A25CB-1ED1-4C87-AB49-8D3BC684D1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05C8452-4C3F-46C5-AFD4-322854BC417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B06DBD9-DED6-40C2-A7AD-3662707C41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4" name="Freeform 15">
            <a:extLst>
              <a:ext uri="{FF2B5EF4-FFF2-40B4-BE49-F238E27FC236}">
                <a16:creationId xmlns:a16="http://schemas.microsoft.com/office/drawing/2014/main" id="{B431FF8B-6FC2-47C1-B2C5-9B26E62436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Immagine 5" descr="www.kizoa.com_3.jpg">
            <a:extLst>
              <a:ext uri="{FF2B5EF4-FFF2-40B4-BE49-F238E27FC236}">
                <a16:creationId xmlns:a16="http://schemas.microsoft.com/office/drawing/2014/main" id="{4AC8339B-9429-4917-B38F-90D5167A74E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41771" y="1053963"/>
            <a:ext cx="4389124" cy="3291844"/>
          </a:xfrm>
          <a:prstGeom prst="rect">
            <a:avLst/>
          </a:prstGeom>
          <a:effectLst/>
        </p:spPr>
      </p:pic>
      <p:sp useBgFill="1">
        <p:nvSpPr>
          <p:cNvPr id="56" name="Freeform 5">
            <a:extLst>
              <a:ext uri="{FF2B5EF4-FFF2-40B4-BE49-F238E27FC236}">
                <a16:creationId xmlns:a16="http://schemas.microsoft.com/office/drawing/2014/main" id="{4BA7EBCC-256E-4075-A58C-6ED2BFD5C9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4055532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7216BDF-7126-43AD-AD47-E4868A934AD5}"/>
              </a:ext>
            </a:extLst>
          </p:cNvPr>
          <p:cNvSpPr txBox="1"/>
          <p:nvPr/>
        </p:nvSpPr>
        <p:spPr>
          <a:xfrm>
            <a:off x="2004137" y="5038730"/>
            <a:ext cx="9345155" cy="8618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GRAZIE PER L’ATTENZIONE</a:t>
            </a:r>
          </a:p>
        </p:txBody>
      </p:sp>
      <p:pic>
        <p:nvPicPr>
          <p:cNvPr id="3" name="Immagine 2" descr="logo comprensivo settanni_bis.png">
            <a:extLst>
              <a:ext uri="{FF2B5EF4-FFF2-40B4-BE49-F238E27FC236}">
                <a16:creationId xmlns:a16="http://schemas.microsoft.com/office/drawing/2014/main" id="{237CD15B-4E96-42A2-BA47-D320BE3B2DC3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9068" y="202126"/>
            <a:ext cx="7620040" cy="1300733"/>
          </a:xfrm>
          <a:prstGeom prst="rect">
            <a:avLst/>
          </a:prstGeom>
          <a:effectLst/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1827C784-4CF2-4505-9B66-749CD44EE408}"/>
              </a:ext>
            </a:extLst>
          </p:cNvPr>
          <p:cNvSpPr txBox="1"/>
          <p:nvPr/>
        </p:nvSpPr>
        <p:spPr>
          <a:xfrm>
            <a:off x="6002488" y="1588694"/>
            <a:ext cx="639902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defRPr/>
            </a:pPr>
            <a:r>
              <a:rPr lang="it-IT" sz="2800" b="1" spc="100" dirty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Elaborato </a:t>
            </a:r>
            <a:r>
              <a:rPr lang="it-IT" sz="2800" b="1" spc="100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dalla Docente Isabella Giuliano</a:t>
            </a:r>
          </a:p>
          <a:p>
            <a:pPr algn="ctr">
              <a:lnSpc>
                <a:spcPts val="3200"/>
              </a:lnSpc>
              <a:defRPr/>
            </a:pPr>
            <a:r>
              <a:rPr lang="it-IT" sz="2800" b="1" spc="100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Referente alla Valutazione </a:t>
            </a:r>
          </a:p>
          <a:p>
            <a:pPr algn="ctr">
              <a:lnSpc>
                <a:spcPts val="3200"/>
              </a:lnSpc>
              <a:defRPr/>
            </a:pPr>
            <a:r>
              <a:rPr lang="it-IT" sz="2800" b="1" spc="100" dirty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c</a:t>
            </a:r>
            <a:r>
              <a:rPr lang="it-IT" sz="2800" b="1" spc="100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on il supporto dello Staff d’Istituto </a:t>
            </a:r>
            <a:r>
              <a:rPr lang="it-IT" sz="2800" b="1" spc="100" dirty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C</a:t>
            </a:r>
            <a:r>
              <a:rPr lang="it-IT" sz="2800" b="1" spc="100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oordinamento </a:t>
            </a:r>
          </a:p>
          <a:p>
            <a:pPr marL="0" indent="0" algn="ctr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it-IT" sz="2800" b="1" spc="100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del </a:t>
            </a:r>
            <a:r>
              <a:rPr lang="it-IT" sz="2800" b="1" spc="100" dirty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Dirigente scolastico </a:t>
            </a:r>
          </a:p>
          <a:p>
            <a:pPr marL="0" indent="0" algn="ctr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it-IT" sz="2800" b="1" spc="100" dirty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Prof.ssa Maria Melpignano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2C7E0F9-55B7-489C-A3D5-AE4228F3BCC4}"/>
              </a:ext>
            </a:extLst>
          </p:cNvPr>
          <p:cNvSpPr txBox="1"/>
          <p:nvPr/>
        </p:nvSpPr>
        <p:spPr>
          <a:xfrm>
            <a:off x="2294899" y="6022714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  <a:hlinkClick r:id="rId10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https://icsettannimanzoni.edu.it/</a:t>
            </a:r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Nb3vj9zTHX0"/>
          <p:cNvPicPr>
            <a:picLocks noRot="1" noChangeAspect="1"/>
          </p:cNvPicPr>
          <p:nvPr>
            <a:videoFile r:link="rId1"/>
          </p:nvPr>
        </p:nvPicPr>
        <p:blipFill>
          <a:blip r:embed="rId11"/>
          <a:stretch>
            <a:fillRect/>
          </a:stretch>
        </p:blipFill>
        <p:spPr>
          <a:xfrm>
            <a:off x="8382000" y="5703923"/>
            <a:ext cx="3046412" cy="42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260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e">
  <a:themeElements>
    <a:clrScheme name="Ione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393</Words>
  <Application>Microsoft Office PowerPoint</Application>
  <PresentationFormat>Widescreen</PresentationFormat>
  <Paragraphs>60</Paragraphs>
  <Slides>12</Slides>
  <Notes>0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Calibri</vt:lpstr>
      <vt:lpstr>Century Gothic</vt:lpstr>
      <vt:lpstr>Garamond</vt:lpstr>
      <vt:lpstr>Monotype Corsiva</vt:lpstr>
      <vt:lpstr>Verdana</vt:lpstr>
      <vt:lpstr>Wingdings 3</vt:lpstr>
      <vt:lpstr>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Isabella Giuliano</dc:creator>
  <cp:lastModifiedBy>Utente</cp:lastModifiedBy>
  <cp:revision>10</cp:revision>
  <dcterms:created xsi:type="dcterms:W3CDTF">2021-01-24T16:42:27Z</dcterms:created>
  <dcterms:modified xsi:type="dcterms:W3CDTF">2021-01-25T10:02:26Z</dcterms:modified>
</cp:coreProperties>
</file>